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5" r:id="rId7"/>
    <p:sldId id="260" r:id="rId8"/>
    <p:sldId id="263" r:id="rId9"/>
    <p:sldId id="264" r:id="rId10"/>
    <p:sldId id="267" r:id="rId11"/>
    <p:sldId id="268" r:id="rId12"/>
    <p:sldId id="261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4DC70-0B7B-4A8E-99ED-57970265CF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28E0D3-1207-436C-9F01-7A020E363FE1}">
      <dgm:prSet/>
      <dgm:spPr/>
      <dgm:t>
        <a:bodyPr/>
        <a:lstStyle/>
        <a:p>
          <a:r>
            <a:rPr lang="en-US"/>
            <a:t>Explore Spatial Patterns and trends</a:t>
          </a:r>
        </a:p>
      </dgm:t>
    </dgm:pt>
    <dgm:pt modelId="{6B1C85FB-78E0-4DD0-9089-DB8303E52AF6}" type="parTrans" cxnId="{3CAE1F0E-39B9-4364-B43F-DB96BC1F7830}">
      <dgm:prSet/>
      <dgm:spPr/>
      <dgm:t>
        <a:bodyPr/>
        <a:lstStyle/>
        <a:p>
          <a:endParaRPr lang="en-US"/>
        </a:p>
      </dgm:t>
    </dgm:pt>
    <dgm:pt modelId="{99036382-2B21-4AA1-871F-FBD5C4BC54C1}" type="sibTrans" cxnId="{3CAE1F0E-39B9-4364-B43F-DB96BC1F7830}">
      <dgm:prSet/>
      <dgm:spPr/>
      <dgm:t>
        <a:bodyPr/>
        <a:lstStyle/>
        <a:p>
          <a:endParaRPr lang="en-US"/>
        </a:p>
      </dgm:t>
    </dgm:pt>
    <dgm:pt modelId="{80E5B2F5-CF13-4031-BB16-B31F82F952A3}">
      <dgm:prSet/>
      <dgm:spPr/>
      <dgm:t>
        <a:bodyPr/>
        <a:lstStyle/>
        <a:p>
          <a:r>
            <a:rPr lang="en-US"/>
            <a:t>Investigate housing characteristics by the relation of median age, rooms, and bedrooms with median house value</a:t>
          </a:r>
        </a:p>
      </dgm:t>
    </dgm:pt>
    <dgm:pt modelId="{B54500FF-E938-4838-984D-2B3451BCED94}" type="parTrans" cxnId="{88B6F9DD-B99D-4F50-ACDE-333D177F8CBC}">
      <dgm:prSet/>
      <dgm:spPr/>
      <dgm:t>
        <a:bodyPr/>
        <a:lstStyle/>
        <a:p>
          <a:endParaRPr lang="en-US"/>
        </a:p>
      </dgm:t>
    </dgm:pt>
    <dgm:pt modelId="{F4A72A5C-22CE-4ECD-8277-84618D6CC643}" type="sibTrans" cxnId="{88B6F9DD-B99D-4F50-ACDE-333D177F8CBC}">
      <dgm:prSet/>
      <dgm:spPr/>
      <dgm:t>
        <a:bodyPr/>
        <a:lstStyle/>
        <a:p>
          <a:endParaRPr lang="en-US"/>
        </a:p>
      </dgm:t>
    </dgm:pt>
    <dgm:pt modelId="{2C827594-9BF3-4F77-8AC8-25B79344152C}">
      <dgm:prSet/>
      <dgm:spPr/>
      <dgm:t>
        <a:bodyPr/>
        <a:lstStyle/>
        <a:p>
          <a:r>
            <a:rPr lang="en-US" dirty="0"/>
            <a:t>Explore the correlation between each variable and the median house price</a:t>
          </a:r>
        </a:p>
      </dgm:t>
    </dgm:pt>
    <dgm:pt modelId="{F18BBD7D-9EEC-4B7C-888C-6167508AF414}" type="parTrans" cxnId="{D502EAD2-A8C3-4119-B522-FEE6460259C1}">
      <dgm:prSet/>
      <dgm:spPr/>
      <dgm:t>
        <a:bodyPr/>
        <a:lstStyle/>
        <a:p>
          <a:endParaRPr lang="en-US"/>
        </a:p>
      </dgm:t>
    </dgm:pt>
    <dgm:pt modelId="{432C115D-FBB3-4641-A54C-A5F641A0541A}" type="sibTrans" cxnId="{D502EAD2-A8C3-4119-B522-FEE6460259C1}">
      <dgm:prSet/>
      <dgm:spPr/>
      <dgm:t>
        <a:bodyPr/>
        <a:lstStyle/>
        <a:p>
          <a:endParaRPr lang="en-US"/>
        </a:p>
      </dgm:t>
    </dgm:pt>
    <dgm:pt modelId="{4E71DA53-84EA-41AE-8508-9DE5CEB9A897}">
      <dgm:prSet/>
      <dgm:spPr/>
      <dgm:t>
        <a:bodyPr/>
        <a:lstStyle/>
        <a:p>
          <a:r>
            <a:rPr lang="en-US"/>
            <a:t>Build a prediction model</a:t>
          </a:r>
        </a:p>
      </dgm:t>
    </dgm:pt>
    <dgm:pt modelId="{DDE7E3B5-27F2-4F0F-8300-1358F196A8C4}" type="parTrans" cxnId="{245F69B1-54C7-4549-BFD0-89A1148233EE}">
      <dgm:prSet/>
      <dgm:spPr/>
      <dgm:t>
        <a:bodyPr/>
        <a:lstStyle/>
        <a:p>
          <a:endParaRPr lang="en-US"/>
        </a:p>
      </dgm:t>
    </dgm:pt>
    <dgm:pt modelId="{4943F3FD-EE1C-42D0-86CE-7FDC8D33E41A}" type="sibTrans" cxnId="{245F69B1-54C7-4549-BFD0-89A1148233EE}">
      <dgm:prSet/>
      <dgm:spPr/>
      <dgm:t>
        <a:bodyPr/>
        <a:lstStyle/>
        <a:p>
          <a:endParaRPr lang="en-US"/>
        </a:p>
      </dgm:t>
    </dgm:pt>
    <dgm:pt modelId="{719CC636-A5E2-47A6-B4A9-0CE8EC378C51}" type="pres">
      <dgm:prSet presAssocID="{6DE4DC70-0B7B-4A8E-99ED-57970265CFC5}" presName="root" presStyleCnt="0">
        <dgm:presLayoutVars>
          <dgm:dir/>
          <dgm:resizeHandles val="exact"/>
        </dgm:presLayoutVars>
      </dgm:prSet>
      <dgm:spPr/>
    </dgm:pt>
    <dgm:pt modelId="{B7F12DB8-65E9-4C17-8A82-6D300F3E1478}" type="pres">
      <dgm:prSet presAssocID="{9028E0D3-1207-436C-9F01-7A020E363FE1}" presName="compNode" presStyleCnt="0"/>
      <dgm:spPr/>
    </dgm:pt>
    <dgm:pt modelId="{E4B28CD4-ADF2-458E-87DF-412314AA8AF5}" type="pres">
      <dgm:prSet presAssocID="{9028E0D3-1207-436C-9F01-7A020E363FE1}" presName="bgRect" presStyleLbl="bgShp" presStyleIdx="0" presStyleCnt="4"/>
      <dgm:spPr/>
    </dgm:pt>
    <dgm:pt modelId="{C4A23FB7-3C2D-4CCA-82CA-53A0124AECBE}" type="pres">
      <dgm:prSet presAssocID="{9028E0D3-1207-436C-9F01-7A020E363FE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0CDECDF-0222-4FA9-99E7-85053B925D9B}" type="pres">
      <dgm:prSet presAssocID="{9028E0D3-1207-436C-9F01-7A020E363FE1}" presName="spaceRect" presStyleCnt="0"/>
      <dgm:spPr/>
    </dgm:pt>
    <dgm:pt modelId="{41E4B86C-6B66-4F4B-9042-23480A463BAE}" type="pres">
      <dgm:prSet presAssocID="{9028E0D3-1207-436C-9F01-7A020E363FE1}" presName="parTx" presStyleLbl="revTx" presStyleIdx="0" presStyleCnt="4">
        <dgm:presLayoutVars>
          <dgm:chMax val="0"/>
          <dgm:chPref val="0"/>
        </dgm:presLayoutVars>
      </dgm:prSet>
      <dgm:spPr/>
    </dgm:pt>
    <dgm:pt modelId="{3301E366-E04A-448C-887B-041BE55B90DC}" type="pres">
      <dgm:prSet presAssocID="{99036382-2B21-4AA1-871F-FBD5C4BC54C1}" presName="sibTrans" presStyleCnt="0"/>
      <dgm:spPr/>
    </dgm:pt>
    <dgm:pt modelId="{0CAE6AB3-C827-4D92-B999-A03816BA67EF}" type="pres">
      <dgm:prSet presAssocID="{80E5B2F5-CF13-4031-BB16-B31F82F952A3}" presName="compNode" presStyleCnt="0"/>
      <dgm:spPr/>
    </dgm:pt>
    <dgm:pt modelId="{30493FF3-3967-49A2-B7F3-A18A33965996}" type="pres">
      <dgm:prSet presAssocID="{80E5B2F5-CF13-4031-BB16-B31F82F952A3}" presName="bgRect" presStyleLbl="bgShp" presStyleIdx="1" presStyleCnt="4"/>
      <dgm:spPr/>
    </dgm:pt>
    <dgm:pt modelId="{689380C1-7B8B-42D6-8700-8193C06ADEC1}" type="pres">
      <dgm:prSet presAssocID="{80E5B2F5-CF13-4031-BB16-B31F82F952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2257ABCA-C60C-480E-B98A-60223BEB7F3C}" type="pres">
      <dgm:prSet presAssocID="{80E5B2F5-CF13-4031-BB16-B31F82F952A3}" presName="spaceRect" presStyleCnt="0"/>
      <dgm:spPr/>
    </dgm:pt>
    <dgm:pt modelId="{F70FE1DC-4C7F-4554-8237-1B67B3CF34AA}" type="pres">
      <dgm:prSet presAssocID="{80E5B2F5-CF13-4031-BB16-B31F82F952A3}" presName="parTx" presStyleLbl="revTx" presStyleIdx="1" presStyleCnt="4">
        <dgm:presLayoutVars>
          <dgm:chMax val="0"/>
          <dgm:chPref val="0"/>
        </dgm:presLayoutVars>
      </dgm:prSet>
      <dgm:spPr/>
    </dgm:pt>
    <dgm:pt modelId="{2F203DDF-06F8-49F3-87A2-660AD15DCAEC}" type="pres">
      <dgm:prSet presAssocID="{F4A72A5C-22CE-4ECD-8277-84618D6CC643}" presName="sibTrans" presStyleCnt="0"/>
      <dgm:spPr/>
    </dgm:pt>
    <dgm:pt modelId="{765E18C6-D89A-40B9-BAB7-CBD9B7BF2492}" type="pres">
      <dgm:prSet presAssocID="{2C827594-9BF3-4F77-8AC8-25B79344152C}" presName="compNode" presStyleCnt="0"/>
      <dgm:spPr/>
    </dgm:pt>
    <dgm:pt modelId="{604D9A0F-0EC2-4AEA-8BA9-51D725A3E3DC}" type="pres">
      <dgm:prSet presAssocID="{2C827594-9BF3-4F77-8AC8-25B79344152C}" presName="bgRect" presStyleLbl="bgShp" presStyleIdx="2" presStyleCnt="4"/>
      <dgm:spPr/>
    </dgm:pt>
    <dgm:pt modelId="{D0687BE0-E3E5-4FC4-A3FB-CC2FA3DBE5A5}" type="pres">
      <dgm:prSet presAssocID="{2C827594-9BF3-4F77-8AC8-25B7934415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D265307-39E0-44BC-9ED9-6A7192AEF882}" type="pres">
      <dgm:prSet presAssocID="{2C827594-9BF3-4F77-8AC8-25B79344152C}" presName="spaceRect" presStyleCnt="0"/>
      <dgm:spPr/>
    </dgm:pt>
    <dgm:pt modelId="{C4280DB6-582A-483A-B349-F4F4D1B2362C}" type="pres">
      <dgm:prSet presAssocID="{2C827594-9BF3-4F77-8AC8-25B79344152C}" presName="parTx" presStyleLbl="revTx" presStyleIdx="2" presStyleCnt="4">
        <dgm:presLayoutVars>
          <dgm:chMax val="0"/>
          <dgm:chPref val="0"/>
        </dgm:presLayoutVars>
      </dgm:prSet>
      <dgm:spPr/>
    </dgm:pt>
    <dgm:pt modelId="{06CD5B41-28D0-452C-8E7B-03D85B260D3F}" type="pres">
      <dgm:prSet presAssocID="{432C115D-FBB3-4641-A54C-A5F641A0541A}" presName="sibTrans" presStyleCnt="0"/>
      <dgm:spPr/>
    </dgm:pt>
    <dgm:pt modelId="{E51194FC-7EEB-4BE7-9DBA-3DC6ED09453B}" type="pres">
      <dgm:prSet presAssocID="{4E71DA53-84EA-41AE-8508-9DE5CEB9A897}" presName="compNode" presStyleCnt="0"/>
      <dgm:spPr/>
    </dgm:pt>
    <dgm:pt modelId="{B1951362-2F6A-4298-B32E-E6C2A5B002D7}" type="pres">
      <dgm:prSet presAssocID="{4E71DA53-84EA-41AE-8508-9DE5CEB9A897}" presName="bgRect" presStyleLbl="bgShp" presStyleIdx="3" presStyleCnt="4"/>
      <dgm:spPr/>
    </dgm:pt>
    <dgm:pt modelId="{32E06EBC-A9A4-4622-BBB0-295C60823711}" type="pres">
      <dgm:prSet presAssocID="{4E71DA53-84EA-41AE-8508-9DE5CEB9A8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C8F78DE-AF4A-4F66-BE1F-080D0CF260CE}" type="pres">
      <dgm:prSet presAssocID="{4E71DA53-84EA-41AE-8508-9DE5CEB9A897}" presName="spaceRect" presStyleCnt="0"/>
      <dgm:spPr/>
    </dgm:pt>
    <dgm:pt modelId="{DCA016C3-C1FE-4EBD-A7F9-A976ABA7F108}" type="pres">
      <dgm:prSet presAssocID="{4E71DA53-84EA-41AE-8508-9DE5CEB9A89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AE1F0E-39B9-4364-B43F-DB96BC1F7830}" srcId="{6DE4DC70-0B7B-4A8E-99ED-57970265CFC5}" destId="{9028E0D3-1207-436C-9F01-7A020E363FE1}" srcOrd="0" destOrd="0" parTransId="{6B1C85FB-78E0-4DD0-9089-DB8303E52AF6}" sibTransId="{99036382-2B21-4AA1-871F-FBD5C4BC54C1}"/>
    <dgm:cxn modelId="{D8305E5B-51D0-40D1-9345-0C57A50D4527}" type="presOf" srcId="{6DE4DC70-0B7B-4A8E-99ED-57970265CFC5}" destId="{719CC636-A5E2-47A6-B4A9-0CE8EC378C51}" srcOrd="0" destOrd="0" presId="urn:microsoft.com/office/officeart/2018/2/layout/IconVerticalSolidList"/>
    <dgm:cxn modelId="{C6988A68-FF2B-4DD1-9CED-A33237A37793}" type="presOf" srcId="{2C827594-9BF3-4F77-8AC8-25B79344152C}" destId="{C4280DB6-582A-483A-B349-F4F4D1B2362C}" srcOrd="0" destOrd="0" presId="urn:microsoft.com/office/officeart/2018/2/layout/IconVerticalSolidList"/>
    <dgm:cxn modelId="{67B4F586-F52E-4A47-96AA-94A046C91604}" type="presOf" srcId="{4E71DA53-84EA-41AE-8508-9DE5CEB9A897}" destId="{DCA016C3-C1FE-4EBD-A7F9-A976ABA7F108}" srcOrd="0" destOrd="0" presId="urn:microsoft.com/office/officeart/2018/2/layout/IconVerticalSolidList"/>
    <dgm:cxn modelId="{245F69B1-54C7-4549-BFD0-89A1148233EE}" srcId="{6DE4DC70-0B7B-4A8E-99ED-57970265CFC5}" destId="{4E71DA53-84EA-41AE-8508-9DE5CEB9A897}" srcOrd="3" destOrd="0" parTransId="{DDE7E3B5-27F2-4F0F-8300-1358F196A8C4}" sibTransId="{4943F3FD-EE1C-42D0-86CE-7FDC8D33E41A}"/>
    <dgm:cxn modelId="{D502EAD2-A8C3-4119-B522-FEE6460259C1}" srcId="{6DE4DC70-0B7B-4A8E-99ED-57970265CFC5}" destId="{2C827594-9BF3-4F77-8AC8-25B79344152C}" srcOrd="2" destOrd="0" parTransId="{F18BBD7D-9EEC-4B7C-888C-6167508AF414}" sibTransId="{432C115D-FBB3-4641-A54C-A5F641A0541A}"/>
    <dgm:cxn modelId="{88B6F9DD-B99D-4F50-ACDE-333D177F8CBC}" srcId="{6DE4DC70-0B7B-4A8E-99ED-57970265CFC5}" destId="{80E5B2F5-CF13-4031-BB16-B31F82F952A3}" srcOrd="1" destOrd="0" parTransId="{B54500FF-E938-4838-984D-2B3451BCED94}" sibTransId="{F4A72A5C-22CE-4ECD-8277-84618D6CC643}"/>
    <dgm:cxn modelId="{5C295DE3-5191-4245-BF46-399F1DD21BAD}" type="presOf" srcId="{80E5B2F5-CF13-4031-BB16-B31F82F952A3}" destId="{F70FE1DC-4C7F-4554-8237-1B67B3CF34AA}" srcOrd="0" destOrd="0" presId="urn:microsoft.com/office/officeart/2018/2/layout/IconVerticalSolidList"/>
    <dgm:cxn modelId="{198732E9-4FF7-4FEC-94CE-8092C1E234FB}" type="presOf" srcId="{9028E0D3-1207-436C-9F01-7A020E363FE1}" destId="{41E4B86C-6B66-4F4B-9042-23480A463BAE}" srcOrd="0" destOrd="0" presId="urn:microsoft.com/office/officeart/2018/2/layout/IconVerticalSolidList"/>
    <dgm:cxn modelId="{3865DEBB-1F2C-4698-BD9A-46FF70A19B98}" type="presParOf" srcId="{719CC636-A5E2-47A6-B4A9-0CE8EC378C51}" destId="{B7F12DB8-65E9-4C17-8A82-6D300F3E1478}" srcOrd="0" destOrd="0" presId="urn:microsoft.com/office/officeart/2018/2/layout/IconVerticalSolidList"/>
    <dgm:cxn modelId="{ED652A82-8658-43B9-A440-0479044FB250}" type="presParOf" srcId="{B7F12DB8-65E9-4C17-8A82-6D300F3E1478}" destId="{E4B28CD4-ADF2-458E-87DF-412314AA8AF5}" srcOrd="0" destOrd="0" presId="urn:microsoft.com/office/officeart/2018/2/layout/IconVerticalSolidList"/>
    <dgm:cxn modelId="{C0268661-8319-4C78-98A7-DDC25EBE0806}" type="presParOf" srcId="{B7F12DB8-65E9-4C17-8A82-6D300F3E1478}" destId="{C4A23FB7-3C2D-4CCA-82CA-53A0124AECBE}" srcOrd="1" destOrd="0" presId="urn:microsoft.com/office/officeart/2018/2/layout/IconVerticalSolidList"/>
    <dgm:cxn modelId="{E9AC8577-ABFC-4574-BA48-D0E0835EA64D}" type="presParOf" srcId="{B7F12DB8-65E9-4C17-8A82-6D300F3E1478}" destId="{90CDECDF-0222-4FA9-99E7-85053B925D9B}" srcOrd="2" destOrd="0" presId="urn:microsoft.com/office/officeart/2018/2/layout/IconVerticalSolidList"/>
    <dgm:cxn modelId="{DD3E5D87-BA04-4F00-B6F5-A84A33004DE7}" type="presParOf" srcId="{B7F12DB8-65E9-4C17-8A82-6D300F3E1478}" destId="{41E4B86C-6B66-4F4B-9042-23480A463BAE}" srcOrd="3" destOrd="0" presId="urn:microsoft.com/office/officeart/2018/2/layout/IconVerticalSolidList"/>
    <dgm:cxn modelId="{B0672B2D-74B4-40D2-8FCC-C4DE33D67FA5}" type="presParOf" srcId="{719CC636-A5E2-47A6-B4A9-0CE8EC378C51}" destId="{3301E366-E04A-448C-887B-041BE55B90DC}" srcOrd="1" destOrd="0" presId="urn:microsoft.com/office/officeart/2018/2/layout/IconVerticalSolidList"/>
    <dgm:cxn modelId="{21153E5B-128D-413A-85C2-708615C24FE6}" type="presParOf" srcId="{719CC636-A5E2-47A6-B4A9-0CE8EC378C51}" destId="{0CAE6AB3-C827-4D92-B999-A03816BA67EF}" srcOrd="2" destOrd="0" presId="urn:microsoft.com/office/officeart/2018/2/layout/IconVerticalSolidList"/>
    <dgm:cxn modelId="{55FFBCF2-0F4D-4396-B1DB-9085A5A25154}" type="presParOf" srcId="{0CAE6AB3-C827-4D92-B999-A03816BA67EF}" destId="{30493FF3-3967-49A2-B7F3-A18A33965996}" srcOrd="0" destOrd="0" presId="urn:microsoft.com/office/officeart/2018/2/layout/IconVerticalSolidList"/>
    <dgm:cxn modelId="{8F7F82D4-9FC0-4048-AF5D-9F1F3B9C76E9}" type="presParOf" srcId="{0CAE6AB3-C827-4D92-B999-A03816BA67EF}" destId="{689380C1-7B8B-42D6-8700-8193C06ADEC1}" srcOrd="1" destOrd="0" presId="urn:microsoft.com/office/officeart/2018/2/layout/IconVerticalSolidList"/>
    <dgm:cxn modelId="{F8A11C83-9C59-4BAB-88D1-826956D526BF}" type="presParOf" srcId="{0CAE6AB3-C827-4D92-B999-A03816BA67EF}" destId="{2257ABCA-C60C-480E-B98A-60223BEB7F3C}" srcOrd="2" destOrd="0" presId="urn:microsoft.com/office/officeart/2018/2/layout/IconVerticalSolidList"/>
    <dgm:cxn modelId="{C34D4C43-1330-47C2-830D-1C6A6E96594A}" type="presParOf" srcId="{0CAE6AB3-C827-4D92-B999-A03816BA67EF}" destId="{F70FE1DC-4C7F-4554-8237-1B67B3CF34AA}" srcOrd="3" destOrd="0" presId="urn:microsoft.com/office/officeart/2018/2/layout/IconVerticalSolidList"/>
    <dgm:cxn modelId="{B73F9E3B-070E-45DF-81E9-01AF7CFFB80D}" type="presParOf" srcId="{719CC636-A5E2-47A6-B4A9-0CE8EC378C51}" destId="{2F203DDF-06F8-49F3-87A2-660AD15DCAEC}" srcOrd="3" destOrd="0" presId="urn:microsoft.com/office/officeart/2018/2/layout/IconVerticalSolidList"/>
    <dgm:cxn modelId="{3F3BB1B2-03FC-437B-A23E-65041568495D}" type="presParOf" srcId="{719CC636-A5E2-47A6-B4A9-0CE8EC378C51}" destId="{765E18C6-D89A-40B9-BAB7-CBD9B7BF2492}" srcOrd="4" destOrd="0" presId="urn:microsoft.com/office/officeart/2018/2/layout/IconVerticalSolidList"/>
    <dgm:cxn modelId="{FD77DD78-62FD-4136-B38E-C202D99CC4E7}" type="presParOf" srcId="{765E18C6-D89A-40B9-BAB7-CBD9B7BF2492}" destId="{604D9A0F-0EC2-4AEA-8BA9-51D725A3E3DC}" srcOrd="0" destOrd="0" presId="urn:microsoft.com/office/officeart/2018/2/layout/IconVerticalSolidList"/>
    <dgm:cxn modelId="{94F33774-CDE7-4565-A88E-1B4CE668E47E}" type="presParOf" srcId="{765E18C6-D89A-40B9-BAB7-CBD9B7BF2492}" destId="{D0687BE0-E3E5-4FC4-A3FB-CC2FA3DBE5A5}" srcOrd="1" destOrd="0" presId="urn:microsoft.com/office/officeart/2018/2/layout/IconVerticalSolidList"/>
    <dgm:cxn modelId="{1EBFEEB0-562D-4802-9B40-9F67331D1B1B}" type="presParOf" srcId="{765E18C6-D89A-40B9-BAB7-CBD9B7BF2492}" destId="{9D265307-39E0-44BC-9ED9-6A7192AEF882}" srcOrd="2" destOrd="0" presId="urn:microsoft.com/office/officeart/2018/2/layout/IconVerticalSolidList"/>
    <dgm:cxn modelId="{5380A904-1B57-4073-AF3B-BCDF37A7BAD3}" type="presParOf" srcId="{765E18C6-D89A-40B9-BAB7-CBD9B7BF2492}" destId="{C4280DB6-582A-483A-B349-F4F4D1B2362C}" srcOrd="3" destOrd="0" presId="urn:microsoft.com/office/officeart/2018/2/layout/IconVerticalSolidList"/>
    <dgm:cxn modelId="{97EF0238-8595-4BED-A5DE-54E85A8A105F}" type="presParOf" srcId="{719CC636-A5E2-47A6-B4A9-0CE8EC378C51}" destId="{06CD5B41-28D0-452C-8E7B-03D85B260D3F}" srcOrd="5" destOrd="0" presId="urn:microsoft.com/office/officeart/2018/2/layout/IconVerticalSolidList"/>
    <dgm:cxn modelId="{5B7A6AC3-8DB5-4C3E-B966-51207788BCF9}" type="presParOf" srcId="{719CC636-A5E2-47A6-B4A9-0CE8EC378C51}" destId="{E51194FC-7EEB-4BE7-9DBA-3DC6ED09453B}" srcOrd="6" destOrd="0" presId="urn:microsoft.com/office/officeart/2018/2/layout/IconVerticalSolidList"/>
    <dgm:cxn modelId="{35467E9D-479C-4582-B2E1-DE69F5762C8F}" type="presParOf" srcId="{E51194FC-7EEB-4BE7-9DBA-3DC6ED09453B}" destId="{B1951362-2F6A-4298-B32E-E6C2A5B002D7}" srcOrd="0" destOrd="0" presId="urn:microsoft.com/office/officeart/2018/2/layout/IconVerticalSolidList"/>
    <dgm:cxn modelId="{397DABFC-BA34-44F7-8D6E-0B2D857DE509}" type="presParOf" srcId="{E51194FC-7EEB-4BE7-9DBA-3DC6ED09453B}" destId="{32E06EBC-A9A4-4622-BBB0-295C60823711}" srcOrd="1" destOrd="0" presId="urn:microsoft.com/office/officeart/2018/2/layout/IconVerticalSolidList"/>
    <dgm:cxn modelId="{2F46170E-5B2F-43D3-8461-A7F742B67354}" type="presParOf" srcId="{E51194FC-7EEB-4BE7-9DBA-3DC6ED09453B}" destId="{6C8F78DE-AF4A-4F66-BE1F-080D0CF260CE}" srcOrd="2" destOrd="0" presId="urn:microsoft.com/office/officeart/2018/2/layout/IconVerticalSolidList"/>
    <dgm:cxn modelId="{4ADA5163-A387-4D41-A0DB-0389FB1D0874}" type="presParOf" srcId="{E51194FC-7EEB-4BE7-9DBA-3DC6ED09453B}" destId="{DCA016C3-C1FE-4EBD-A7F9-A976ABA7F1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6A607E-7811-47EB-8388-19D64DFA8F8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A1ABE0-E04A-4DB6-B9EC-16FC8A0922DF}">
      <dgm:prSet/>
      <dgm:spPr/>
      <dgm:t>
        <a:bodyPr/>
        <a:lstStyle/>
        <a:p>
          <a:r>
            <a:rPr lang="en-US"/>
            <a:t>Data Loading</a:t>
          </a:r>
        </a:p>
      </dgm:t>
    </dgm:pt>
    <dgm:pt modelId="{979E8A90-8AE2-4D06-8E6B-8F9EB9EBD8E8}" type="parTrans" cxnId="{13AC463B-B01E-4FDD-91BC-9B3D752247C8}">
      <dgm:prSet/>
      <dgm:spPr/>
      <dgm:t>
        <a:bodyPr/>
        <a:lstStyle/>
        <a:p>
          <a:endParaRPr lang="en-US"/>
        </a:p>
      </dgm:t>
    </dgm:pt>
    <dgm:pt modelId="{069C3204-8013-4B14-BEDC-D3242B06EA34}" type="sibTrans" cxnId="{13AC463B-B01E-4FDD-91BC-9B3D752247C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C9CE1FF-BB4F-42E3-B5E5-E5A840994BE3}">
      <dgm:prSet/>
      <dgm:spPr/>
      <dgm:t>
        <a:bodyPr/>
        <a:lstStyle/>
        <a:p>
          <a:r>
            <a:rPr lang="en-US"/>
            <a:t>Finding data types (all numerical and 1 categorical)</a:t>
          </a:r>
        </a:p>
      </dgm:t>
    </dgm:pt>
    <dgm:pt modelId="{28B9CE2E-9D3E-41EB-A507-C34DC4D08BB9}" type="parTrans" cxnId="{5502C393-0E19-4927-8F47-DD245F45737F}">
      <dgm:prSet/>
      <dgm:spPr/>
      <dgm:t>
        <a:bodyPr/>
        <a:lstStyle/>
        <a:p>
          <a:endParaRPr lang="en-US"/>
        </a:p>
      </dgm:t>
    </dgm:pt>
    <dgm:pt modelId="{F65B3C89-5FB8-4447-8F19-40CDC6262AB5}" type="sibTrans" cxnId="{5502C393-0E19-4927-8F47-DD245F45737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06ECF68-7C12-4486-A3D5-DF8620D5023C}">
      <dgm:prSet/>
      <dgm:spPr/>
      <dgm:t>
        <a:bodyPr/>
        <a:lstStyle/>
        <a:p>
          <a:r>
            <a:rPr lang="en-US"/>
            <a:t>Handling missing values</a:t>
          </a:r>
        </a:p>
      </dgm:t>
    </dgm:pt>
    <dgm:pt modelId="{56A3D125-846F-45FD-AB3B-4E399C05B22C}" type="parTrans" cxnId="{4EEB1BEF-6180-41EC-BF8D-0A4D2D01FEEC}">
      <dgm:prSet/>
      <dgm:spPr/>
      <dgm:t>
        <a:bodyPr/>
        <a:lstStyle/>
        <a:p>
          <a:endParaRPr lang="en-US"/>
        </a:p>
      </dgm:t>
    </dgm:pt>
    <dgm:pt modelId="{95612045-3F80-4AD3-A1B2-8C62CD0A80EE}" type="sibTrans" cxnId="{4EEB1BEF-6180-41EC-BF8D-0A4D2D01FEE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11D14B8-8B3A-4C9B-97E4-DC985F96ED32}">
      <dgm:prSet/>
      <dgm:spPr/>
      <dgm:t>
        <a:bodyPr/>
        <a:lstStyle/>
        <a:p>
          <a:r>
            <a:rPr lang="en-US"/>
            <a:t>Finding and handling duplicates if any</a:t>
          </a:r>
        </a:p>
      </dgm:t>
    </dgm:pt>
    <dgm:pt modelId="{09F2DF07-27F2-41A2-9860-72CDE1010079}" type="parTrans" cxnId="{E3C172E3-C0D9-42B1-87D4-F475482236DD}">
      <dgm:prSet/>
      <dgm:spPr/>
      <dgm:t>
        <a:bodyPr/>
        <a:lstStyle/>
        <a:p>
          <a:endParaRPr lang="en-US"/>
        </a:p>
      </dgm:t>
    </dgm:pt>
    <dgm:pt modelId="{2554A5C7-5CF9-4E16-9C65-A00CC302958B}" type="sibTrans" cxnId="{E3C172E3-C0D9-42B1-87D4-F475482236D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E0E9B46-0F77-E741-913F-1543937AD598}" type="pres">
      <dgm:prSet presAssocID="{566A607E-7811-47EB-8388-19D64DFA8F86}" presName="Name0" presStyleCnt="0">
        <dgm:presLayoutVars>
          <dgm:animLvl val="lvl"/>
          <dgm:resizeHandles val="exact"/>
        </dgm:presLayoutVars>
      </dgm:prSet>
      <dgm:spPr/>
    </dgm:pt>
    <dgm:pt modelId="{CECD8E65-4BC7-3440-A353-D96A2A9645E4}" type="pres">
      <dgm:prSet presAssocID="{C3A1ABE0-E04A-4DB6-B9EC-16FC8A0922DF}" presName="compositeNode" presStyleCnt="0">
        <dgm:presLayoutVars>
          <dgm:bulletEnabled val="1"/>
        </dgm:presLayoutVars>
      </dgm:prSet>
      <dgm:spPr/>
    </dgm:pt>
    <dgm:pt modelId="{7100D427-AB6D-4647-A16A-91BA6D6ED8A9}" type="pres">
      <dgm:prSet presAssocID="{C3A1ABE0-E04A-4DB6-B9EC-16FC8A0922DF}" presName="bgRect" presStyleLbl="alignNode1" presStyleIdx="0" presStyleCnt="4"/>
      <dgm:spPr/>
    </dgm:pt>
    <dgm:pt modelId="{1A366E31-3219-844D-926F-7BE23C50133D}" type="pres">
      <dgm:prSet presAssocID="{069C3204-8013-4B14-BEDC-D3242B06EA3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D7DB1EF-DA26-DA44-9B32-351779F9452A}" type="pres">
      <dgm:prSet presAssocID="{C3A1ABE0-E04A-4DB6-B9EC-16FC8A0922DF}" presName="nodeRect" presStyleLbl="alignNode1" presStyleIdx="0" presStyleCnt="4">
        <dgm:presLayoutVars>
          <dgm:bulletEnabled val="1"/>
        </dgm:presLayoutVars>
      </dgm:prSet>
      <dgm:spPr/>
    </dgm:pt>
    <dgm:pt modelId="{7C4AE881-EE2C-D148-85C2-F97218BE3B6C}" type="pres">
      <dgm:prSet presAssocID="{069C3204-8013-4B14-BEDC-D3242B06EA34}" presName="sibTrans" presStyleCnt="0"/>
      <dgm:spPr/>
    </dgm:pt>
    <dgm:pt modelId="{C35EC9FF-3AAE-8547-9670-410097A8A23C}" type="pres">
      <dgm:prSet presAssocID="{DC9CE1FF-BB4F-42E3-B5E5-E5A840994BE3}" presName="compositeNode" presStyleCnt="0">
        <dgm:presLayoutVars>
          <dgm:bulletEnabled val="1"/>
        </dgm:presLayoutVars>
      </dgm:prSet>
      <dgm:spPr/>
    </dgm:pt>
    <dgm:pt modelId="{E4C41595-A581-1C4B-A663-5A0B20C5DB85}" type="pres">
      <dgm:prSet presAssocID="{DC9CE1FF-BB4F-42E3-B5E5-E5A840994BE3}" presName="bgRect" presStyleLbl="alignNode1" presStyleIdx="1" presStyleCnt="4"/>
      <dgm:spPr/>
    </dgm:pt>
    <dgm:pt modelId="{7A857B96-F563-DE44-9A76-E2B2D6FF5390}" type="pres">
      <dgm:prSet presAssocID="{F65B3C89-5FB8-4447-8F19-40CDC6262AB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E9F08F2-AA41-F84B-8309-B9D2AF3B6531}" type="pres">
      <dgm:prSet presAssocID="{DC9CE1FF-BB4F-42E3-B5E5-E5A840994BE3}" presName="nodeRect" presStyleLbl="alignNode1" presStyleIdx="1" presStyleCnt="4">
        <dgm:presLayoutVars>
          <dgm:bulletEnabled val="1"/>
        </dgm:presLayoutVars>
      </dgm:prSet>
      <dgm:spPr/>
    </dgm:pt>
    <dgm:pt modelId="{7CC20A25-DED1-C845-A960-0DEFA1E94CC0}" type="pres">
      <dgm:prSet presAssocID="{F65B3C89-5FB8-4447-8F19-40CDC6262AB5}" presName="sibTrans" presStyleCnt="0"/>
      <dgm:spPr/>
    </dgm:pt>
    <dgm:pt modelId="{B1986DBB-6C41-C240-9A80-B5AF3F4B6D7D}" type="pres">
      <dgm:prSet presAssocID="{506ECF68-7C12-4486-A3D5-DF8620D5023C}" presName="compositeNode" presStyleCnt="0">
        <dgm:presLayoutVars>
          <dgm:bulletEnabled val="1"/>
        </dgm:presLayoutVars>
      </dgm:prSet>
      <dgm:spPr/>
    </dgm:pt>
    <dgm:pt modelId="{582B1025-075B-E942-B9FA-C3BBDC88B685}" type="pres">
      <dgm:prSet presAssocID="{506ECF68-7C12-4486-A3D5-DF8620D5023C}" presName="bgRect" presStyleLbl="alignNode1" presStyleIdx="2" presStyleCnt="4"/>
      <dgm:spPr/>
    </dgm:pt>
    <dgm:pt modelId="{4EE2D520-73C9-DA44-9598-0C1CAA027BBD}" type="pres">
      <dgm:prSet presAssocID="{95612045-3F80-4AD3-A1B2-8C62CD0A80E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A1A260A0-E535-A543-8B95-1ADD5856F470}" type="pres">
      <dgm:prSet presAssocID="{506ECF68-7C12-4486-A3D5-DF8620D5023C}" presName="nodeRect" presStyleLbl="alignNode1" presStyleIdx="2" presStyleCnt="4">
        <dgm:presLayoutVars>
          <dgm:bulletEnabled val="1"/>
        </dgm:presLayoutVars>
      </dgm:prSet>
      <dgm:spPr/>
    </dgm:pt>
    <dgm:pt modelId="{4EB40B31-1A54-8F4E-AC7C-B5CC3765E7FD}" type="pres">
      <dgm:prSet presAssocID="{95612045-3F80-4AD3-A1B2-8C62CD0A80EE}" presName="sibTrans" presStyleCnt="0"/>
      <dgm:spPr/>
    </dgm:pt>
    <dgm:pt modelId="{EA893A6E-5253-4445-BF6E-94D4A6738885}" type="pres">
      <dgm:prSet presAssocID="{C11D14B8-8B3A-4C9B-97E4-DC985F96ED32}" presName="compositeNode" presStyleCnt="0">
        <dgm:presLayoutVars>
          <dgm:bulletEnabled val="1"/>
        </dgm:presLayoutVars>
      </dgm:prSet>
      <dgm:spPr/>
    </dgm:pt>
    <dgm:pt modelId="{5605D45C-FE4B-3D49-9164-9831BE303284}" type="pres">
      <dgm:prSet presAssocID="{C11D14B8-8B3A-4C9B-97E4-DC985F96ED32}" presName="bgRect" presStyleLbl="alignNode1" presStyleIdx="3" presStyleCnt="4"/>
      <dgm:spPr/>
    </dgm:pt>
    <dgm:pt modelId="{2CA1F1ED-9AF7-D04C-929C-1194CE6B2499}" type="pres">
      <dgm:prSet presAssocID="{2554A5C7-5CF9-4E16-9C65-A00CC302958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7B5710B-E1EB-944B-97B1-EE7B7B9B04ED}" type="pres">
      <dgm:prSet presAssocID="{C11D14B8-8B3A-4C9B-97E4-DC985F96ED32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0E8C114-FFCC-7A49-8FDA-FABB1C101154}" type="presOf" srcId="{506ECF68-7C12-4486-A3D5-DF8620D5023C}" destId="{A1A260A0-E535-A543-8B95-1ADD5856F470}" srcOrd="1" destOrd="0" presId="urn:microsoft.com/office/officeart/2016/7/layout/LinearBlockProcessNumbered"/>
    <dgm:cxn modelId="{70065419-11A3-F648-B01E-8F83C1389E1D}" type="presOf" srcId="{F65B3C89-5FB8-4447-8F19-40CDC6262AB5}" destId="{7A857B96-F563-DE44-9A76-E2B2D6FF5390}" srcOrd="0" destOrd="0" presId="urn:microsoft.com/office/officeart/2016/7/layout/LinearBlockProcessNumbered"/>
    <dgm:cxn modelId="{13AC463B-B01E-4FDD-91BC-9B3D752247C8}" srcId="{566A607E-7811-47EB-8388-19D64DFA8F86}" destId="{C3A1ABE0-E04A-4DB6-B9EC-16FC8A0922DF}" srcOrd="0" destOrd="0" parTransId="{979E8A90-8AE2-4D06-8E6B-8F9EB9EBD8E8}" sibTransId="{069C3204-8013-4B14-BEDC-D3242B06EA34}"/>
    <dgm:cxn modelId="{632B6744-0D2B-864D-B4DE-C9205E46C92A}" type="presOf" srcId="{C11D14B8-8B3A-4C9B-97E4-DC985F96ED32}" destId="{B7B5710B-E1EB-944B-97B1-EE7B7B9B04ED}" srcOrd="1" destOrd="0" presId="urn:microsoft.com/office/officeart/2016/7/layout/LinearBlockProcessNumbered"/>
    <dgm:cxn modelId="{097B454A-389C-2C4B-9315-7572BACAED92}" type="presOf" srcId="{95612045-3F80-4AD3-A1B2-8C62CD0A80EE}" destId="{4EE2D520-73C9-DA44-9598-0C1CAA027BBD}" srcOrd="0" destOrd="0" presId="urn:microsoft.com/office/officeart/2016/7/layout/LinearBlockProcessNumbered"/>
    <dgm:cxn modelId="{12E3746E-CB2B-8E41-876B-5B2EBC33C6FB}" type="presOf" srcId="{C3A1ABE0-E04A-4DB6-B9EC-16FC8A0922DF}" destId="{7100D427-AB6D-4647-A16A-91BA6D6ED8A9}" srcOrd="0" destOrd="0" presId="urn:microsoft.com/office/officeart/2016/7/layout/LinearBlockProcessNumbered"/>
    <dgm:cxn modelId="{5B52A086-FFCA-AE45-ABD0-E58F200E1C11}" type="presOf" srcId="{C3A1ABE0-E04A-4DB6-B9EC-16FC8A0922DF}" destId="{CD7DB1EF-DA26-DA44-9B32-351779F9452A}" srcOrd="1" destOrd="0" presId="urn:microsoft.com/office/officeart/2016/7/layout/LinearBlockProcessNumbered"/>
    <dgm:cxn modelId="{5502C393-0E19-4927-8F47-DD245F45737F}" srcId="{566A607E-7811-47EB-8388-19D64DFA8F86}" destId="{DC9CE1FF-BB4F-42E3-B5E5-E5A840994BE3}" srcOrd="1" destOrd="0" parTransId="{28B9CE2E-9D3E-41EB-A507-C34DC4D08BB9}" sibTransId="{F65B3C89-5FB8-4447-8F19-40CDC6262AB5}"/>
    <dgm:cxn modelId="{0697649A-8109-2A4E-AD78-27F0D5F897EB}" type="presOf" srcId="{C11D14B8-8B3A-4C9B-97E4-DC985F96ED32}" destId="{5605D45C-FE4B-3D49-9164-9831BE303284}" srcOrd="0" destOrd="0" presId="urn:microsoft.com/office/officeart/2016/7/layout/LinearBlockProcessNumbered"/>
    <dgm:cxn modelId="{8AB991B3-A741-714F-8D42-B03A64C072F4}" type="presOf" srcId="{2554A5C7-5CF9-4E16-9C65-A00CC302958B}" destId="{2CA1F1ED-9AF7-D04C-929C-1194CE6B2499}" srcOrd="0" destOrd="0" presId="urn:microsoft.com/office/officeart/2016/7/layout/LinearBlockProcessNumbered"/>
    <dgm:cxn modelId="{B0C707BF-5149-2245-8A7B-0423071BD7F2}" type="presOf" srcId="{506ECF68-7C12-4486-A3D5-DF8620D5023C}" destId="{582B1025-075B-E942-B9FA-C3BBDC88B685}" srcOrd="0" destOrd="0" presId="urn:microsoft.com/office/officeart/2016/7/layout/LinearBlockProcessNumbered"/>
    <dgm:cxn modelId="{96E3EBC2-FBBC-2347-AE7A-43910005A13C}" type="presOf" srcId="{DC9CE1FF-BB4F-42E3-B5E5-E5A840994BE3}" destId="{E4C41595-A581-1C4B-A663-5A0B20C5DB85}" srcOrd="0" destOrd="0" presId="urn:microsoft.com/office/officeart/2016/7/layout/LinearBlockProcessNumbered"/>
    <dgm:cxn modelId="{D39B29CA-CC43-654D-9DBE-7A8B2F658BD7}" type="presOf" srcId="{069C3204-8013-4B14-BEDC-D3242B06EA34}" destId="{1A366E31-3219-844D-926F-7BE23C50133D}" srcOrd="0" destOrd="0" presId="urn:microsoft.com/office/officeart/2016/7/layout/LinearBlockProcessNumbered"/>
    <dgm:cxn modelId="{89E279D7-B273-A843-AD85-5295D851A1FC}" type="presOf" srcId="{566A607E-7811-47EB-8388-19D64DFA8F86}" destId="{8E0E9B46-0F77-E741-913F-1543937AD598}" srcOrd="0" destOrd="0" presId="urn:microsoft.com/office/officeart/2016/7/layout/LinearBlockProcessNumbered"/>
    <dgm:cxn modelId="{8BCCD0DB-6A94-7442-99A5-3F0CC58F6EBC}" type="presOf" srcId="{DC9CE1FF-BB4F-42E3-B5E5-E5A840994BE3}" destId="{7E9F08F2-AA41-F84B-8309-B9D2AF3B6531}" srcOrd="1" destOrd="0" presId="urn:microsoft.com/office/officeart/2016/7/layout/LinearBlockProcessNumbered"/>
    <dgm:cxn modelId="{E3C172E3-C0D9-42B1-87D4-F475482236DD}" srcId="{566A607E-7811-47EB-8388-19D64DFA8F86}" destId="{C11D14B8-8B3A-4C9B-97E4-DC985F96ED32}" srcOrd="3" destOrd="0" parTransId="{09F2DF07-27F2-41A2-9860-72CDE1010079}" sibTransId="{2554A5C7-5CF9-4E16-9C65-A00CC302958B}"/>
    <dgm:cxn modelId="{4EEB1BEF-6180-41EC-BF8D-0A4D2D01FEEC}" srcId="{566A607E-7811-47EB-8388-19D64DFA8F86}" destId="{506ECF68-7C12-4486-A3D5-DF8620D5023C}" srcOrd="2" destOrd="0" parTransId="{56A3D125-846F-45FD-AB3B-4E399C05B22C}" sibTransId="{95612045-3F80-4AD3-A1B2-8C62CD0A80EE}"/>
    <dgm:cxn modelId="{4781EC6C-5A6A-6640-9AD7-E81FBCF4A152}" type="presParOf" srcId="{8E0E9B46-0F77-E741-913F-1543937AD598}" destId="{CECD8E65-4BC7-3440-A353-D96A2A9645E4}" srcOrd="0" destOrd="0" presId="urn:microsoft.com/office/officeart/2016/7/layout/LinearBlockProcessNumbered"/>
    <dgm:cxn modelId="{437D32FD-5A15-A84C-A1C2-78003294264F}" type="presParOf" srcId="{CECD8E65-4BC7-3440-A353-D96A2A9645E4}" destId="{7100D427-AB6D-4647-A16A-91BA6D6ED8A9}" srcOrd="0" destOrd="0" presId="urn:microsoft.com/office/officeart/2016/7/layout/LinearBlockProcessNumbered"/>
    <dgm:cxn modelId="{9DC673F2-F0D7-F94B-BC3C-ADEF6B625E5B}" type="presParOf" srcId="{CECD8E65-4BC7-3440-A353-D96A2A9645E4}" destId="{1A366E31-3219-844D-926F-7BE23C50133D}" srcOrd="1" destOrd="0" presId="urn:microsoft.com/office/officeart/2016/7/layout/LinearBlockProcessNumbered"/>
    <dgm:cxn modelId="{039E5193-3DE4-2B4C-BEAE-1372810C9468}" type="presParOf" srcId="{CECD8E65-4BC7-3440-A353-D96A2A9645E4}" destId="{CD7DB1EF-DA26-DA44-9B32-351779F9452A}" srcOrd="2" destOrd="0" presId="urn:microsoft.com/office/officeart/2016/7/layout/LinearBlockProcessNumbered"/>
    <dgm:cxn modelId="{5B88AD51-8677-BD43-BF4D-8091C18D998B}" type="presParOf" srcId="{8E0E9B46-0F77-E741-913F-1543937AD598}" destId="{7C4AE881-EE2C-D148-85C2-F97218BE3B6C}" srcOrd="1" destOrd="0" presId="urn:microsoft.com/office/officeart/2016/7/layout/LinearBlockProcessNumbered"/>
    <dgm:cxn modelId="{FFDDF54B-2F26-0D4C-93A6-D06DBF6EAA2B}" type="presParOf" srcId="{8E0E9B46-0F77-E741-913F-1543937AD598}" destId="{C35EC9FF-3AAE-8547-9670-410097A8A23C}" srcOrd="2" destOrd="0" presId="urn:microsoft.com/office/officeart/2016/7/layout/LinearBlockProcessNumbered"/>
    <dgm:cxn modelId="{A8D68752-D449-D643-898B-ED2412171236}" type="presParOf" srcId="{C35EC9FF-3AAE-8547-9670-410097A8A23C}" destId="{E4C41595-A581-1C4B-A663-5A0B20C5DB85}" srcOrd="0" destOrd="0" presId="urn:microsoft.com/office/officeart/2016/7/layout/LinearBlockProcessNumbered"/>
    <dgm:cxn modelId="{8C3EA82B-4282-B447-8762-CEF2B62A5BDB}" type="presParOf" srcId="{C35EC9FF-3AAE-8547-9670-410097A8A23C}" destId="{7A857B96-F563-DE44-9A76-E2B2D6FF5390}" srcOrd="1" destOrd="0" presId="urn:microsoft.com/office/officeart/2016/7/layout/LinearBlockProcessNumbered"/>
    <dgm:cxn modelId="{E10304EF-F66C-BA4C-B61E-967C9E9B477A}" type="presParOf" srcId="{C35EC9FF-3AAE-8547-9670-410097A8A23C}" destId="{7E9F08F2-AA41-F84B-8309-B9D2AF3B6531}" srcOrd="2" destOrd="0" presId="urn:microsoft.com/office/officeart/2016/7/layout/LinearBlockProcessNumbered"/>
    <dgm:cxn modelId="{83F885D0-056C-4A4C-B492-355CF295D5AC}" type="presParOf" srcId="{8E0E9B46-0F77-E741-913F-1543937AD598}" destId="{7CC20A25-DED1-C845-A960-0DEFA1E94CC0}" srcOrd="3" destOrd="0" presId="urn:microsoft.com/office/officeart/2016/7/layout/LinearBlockProcessNumbered"/>
    <dgm:cxn modelId="{5840D387-3936-7642-92DE-448D94FE16E8}" type="presParOf" srcId="{8E0E9B46-0F77-E741-913F-1543937AD598}" destId="{B1986DBB-6C41-C240-9A80-B5AF3F4B6D7D}" srcOrd="4" destOrd="0" presId="urn:microsoft.com/office/officeart/2016/7/layout/LinearBlockProcessNumbered"/>
    <dgm:cxn modelId="{281A450C-4065-F640-85B6-D8A9F443D0D4}" type="presParOf" srcId="{B1986DBB-6C41-C240-9A80-B5AF3F4B6D7D}" destId="{582B1025-075B-E942-B9FA-C3BBDC88B685}" srcOrd="0" destOrd="0" presId="urn:microsoft.com/office/officeart/2016/7/layout/LinearBlockProcessNumbered"/>
    <dgm:cxn modelId="{6DE2AFDD-8D1C-E240-9663-5F81D8D6E838}" type="presParOf" srcId="{B1986DBB-6C41-C240-9A80-B5AF3F4B6D7D}" destId="{4EE2D520-73C9-DA44-9598-0C1CAA027BBD}" srcOrd="1" destOrd="0" presId="urn:microsoft.com/office/officeart/2016/7/layout/LinearBlockProcessNumbered"/>
    <dgm:cxn modelId="{2776FFDD-6C42-4F46-AC46-16469C6C6036}" type="presParOf" srcId="{B1986DBB-6C41-C240-9A80-B5AF3F4B6D7D}" destId="{A1A260A0-E535-A543-8B95-1ADD5856F470}" srcOrd="2" destOrd="0" presId="urn:microsoft.com/office/officeart/2016/7/layout/LinearBlockProcessNumbered"/>
    <dgm:cxn modelId="{7C7914B9-E9DA-6D48-9EF1-FA3AF25EF8D5}" type="presParOf" srcId="{8E0E9B46-0F77-E741-913F-1543937AD598}" destId="{4EB40B31-1A54-8F4E-AC7C-B5CC3765E7FD}" srcOrd="5" destOrd="0" presId="urn:microsoft.com/office/officeart/2016/7/layout/LinearBlockProcessNumbered"/>
    <dgm:cxn modelId="{675A365B-8A83-9C48-9E12-ABCBE149479F}" type="presParOf" srcId="{8E0E9B46-0F77-E741-913F-1543937AD598}" destId="{EA893A6E-5253-4445-BF6E-94D4A6738885}" srcOrd="6" destOrd="0" presId="urn:microsoft.com/office/officeart/2016/7/layout/LinearBlockProcessNumbered"/>
    <dgm:cxn modelId="{D1FD3D5A-A9BF-2A43-8A65-7342A8123858}" type="presParOf" srcId="{EA893A6E-5253-4445-BF6E-94D4A6738885}" destId="{5605D45C-FE4B-3D49-9164-9831BE303284}" srcOrd="0" destOrd="0" presId="urn:microsoft.com/office/officeart/2016/7/layout/LinearBlockProcessNumbered"/>
    <dgm:cxn modelId="{DBB4A359-E865-E147-908F-635754EC5939}" type="presParOf" srcId="{EA893A6E-5253-4445-BF6E-94D4A6738885}" destId="{2CA1F1ED-9AF7-D04C-929C-1194CE6B2499}" srcOrd="1" destOrd="0" presId="urn:microsoft.com/office/officeart/2016/7/layout/LinearBlockProcessNumbered"/>
    <dgm:cxn modelId="{C87DABA7-23EE-D845-B6DE-CCE949E56F4E}" type="presParOf" srcId="{EA893A6E-5253-4445-BF6E-94D4A6738885}" destId="{B7B5710B-E1EB-944B-97B1-EE7B7B9B04E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AD0057-451E-4CB2-A02F-84B5AA5943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75B9F5-1590-4988-8C6F-4AD77FBBFE75}">
      <dgm:prSet/>
      <dgm:spPr/>
      <dgm:t>
        <a:bodyPr/>
        <a:lstStyle/>
        <a:p>
          <a:r>
            <a:rPr lang="en-US"/>
            <a:t>Language used: Python Jupyter Notebook</a:t>
          </a:r>
        </a:p>
      </dgm:t>
    </dgm:pt>
    <dgm:pt modelId="{1E1A8CAD-8B24-4891-AE6D-6A6A425C1D2E}" type="parTrans" cxnId="{CE540609-C54E-43C1-9A66-AE6ABCE39709}">
      <dgm:prSet/>
      <dgm:spPr/>
      <dgm:t>
        <a:bodyPr/>
        <a:lstStyle/>
        <a:p>
          <a:endParaRPr lang="en-US"/>
        </a:p>
      </dgm:t>
    </dgm:pt>
    <dgm:pt modelId="{159BDCC1-F722-4E6A-959F-69E94522FB20}" type="sibTrans" cxnId="{CE540609-C54E-43C1-9A66-AE6ABCE39709}">
      <dgm:prSet/>
      <dgm:spPr/>
      <dgm:t>
        <a:bodyPr/>
        <a:lstStyle/>
        <a:p>
          <a:endParaRPr lang="en-US"/>
        </a:p>
      </dgm:t>
    </dgm:pt>
    <dgm:pt modelId="{616B7CAE-18D2-49E2-9355-C52B24896596}">
      <dgm:prSet/>
      <dgm:spPr/>
      <dgm:t>
        <a:bodyPr/>
        <a:lstStyle/>
        <a:p>
          <a:r>
            <a:rPr lang="en-US" dirty="0"/>
            <a:t>Libraries: pandas, matplotlib, seaborn, </a:t>
          </a:r>
          <a:r>
            <a:rPr lang="en-US" dirty="0" err="1"/>
            <a:t>scikitlearn</a:t>
          </a:r>
          <a:endParaRPr lang="en-US" dirty="0"/>
        </a:p>
      </dgm:t>
    </dgm:pt>
    <dgm:pt modelId="{63AFA7D7-6080-4467-8B6E-A02BA3D76129}" type="parTrans" cxnId="{2CBC00C2-9DEE-4A50-B433-42B4F4CF6DFA}">
      <dgm:prSet/>
      <dgm:spPr/>
      <dgm:t>
        <a:bodyPr/>
        <a:lstStyle/>
        <a:p>
          <a:endParaRPr lang="en-US"/>
        </a:p>
      </dgm:t>
    </dgm:pt>
    <dgm:pt modelId="{2259D11A-58DA-4D95-9947-59E340AFE678}" type="sibTrans" cxnId="{2CBC00C2-9DEE-4A50-B433-42B4F4CF6DFA}">
      <dgm:prSet/>
      <dgm:spPr/>
      <dgm:t>
        <a:bodyPr/>
        <a:lstStyle/>
        <a:p>
          <a:endParaRPr lang="en-US"/>
        </a:p>
      </dgm:t>
    </dgm:pt>
    <dgm:pt modelId="{848271C4-9A43-4439-91A8-951A540F6602}">
      <dgm:prSet/>
      <dgm:spPr/>
      <dgm:t>
        <a:bodyPr/>
        <a:lstStyle/>
        <a:p>
          <a:r>
            <a:rPr lang="en-US"/>
            <a:t>Data Manipulation and Descriptive Statistics</a:t>
          </a:r>
        </a:p>
      </dgm:t>
    </dgm:pt>
    <dgm:pt modelId="{349112A2-643F-424A-82A0-B1F7DFEFA500}" type="parTrans" cxnId="{5E58B34E-0923-4219-A45B-B9CAE8137958}">
      <dgm:prSet/>
      <dgm:spPr/>
      <dgm:t>
        <a:bodyPr/>
        <a:lstStyle/>
        <a:p>
          <a:endParaRPr lang="en-US"/>
        </a:p>
      </dgm:t>
    </dgm:pt>
    <dgm:pt modelId="{DC8BD74A-08F6-493D-A97D-AA3512988487}" type="sibTrans" cxnId="{5E58B34E-0923-4219-A45B-B9CAE8137958}">
      <dgm:prSet/>
      <dgm:spPr/>
      <dgm:t>
        <a:bodyPr/>
        <a:lstStyle/>
        <a:p>
          <a:endParaRPr lang="en-US"/>
        </a:p>
      </dgm:t>
    </dgm:pt>
    <dgm:pt modelId="{95DAE6FC-3D5B-4163-A545-CF3E08D20B44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B6B06CF3-1C8C-4642-9A3C-F21F2351C3E5}" type="parTrans" cxnId="{20E01173-EDA3-438E-B463-2F5F7026D679}">
      <dgm:prSet/>
      <dgm:spPr/>
      <dgm:t>
        <a:bodyPr/>
        <a:lstStyle/>
        <a:p>
          <a:endParaRPr lang="en-US"/>
        </a:p>
      </dgm:t>
    </dgm:pt>
    <dgm:pt modelId="{5AF5A4D1-09DF-42FA-8952-88CD9193A682}" type="sibTrans" cxnId="{20E01173-EDA3-438E-B463-2F5F7026D679}">
      <dgm:prSet/>
      <dgm:spPr/>
      <dgm:t>
        <a:bodyPr/>
        <a:lstStyle/>
        <a:p>
          <a:endParaRPr lang="en-US"/>
        </a:p>
      </dgm:t>
    </dgm:pt>
    <dgm:pt modelId="{693A0F09-BFC2-42ED-A6B8-FD63B5CD5EA6}">
      <dgm:prSet/>
      <dgm:spPr/>
      <dgm:t>
        <a:bodyPr/>
        <a:lstStyle/>
        <a:p>
          <a:r>
            <a:rPr lang="en-US"/>
            <a:t>Classification Analysis for Predictions</a:t>
          </a:r>
        </a:p>
      </dgm:t>
    </dgm:pt>
    <dgm:pt modelId="{7FA45BC7-0404-460E-8D39-524385707D84}" type="parTrans" cxnId="{387B6B6F-4107-45FB-AC3F-A967ECD06A05}">
      <dgm:prSet/>
      <dgm:spPr/>
      <dgm:t>
        <a:bodyPr/>
        <a:lstStyle/>
        <a:p>
          <a:endParaRPr lang="en-US"/>
        </a:p>
      </dgm:t>
    </dgm:pt>
    <dgm:pt modelId="{D64CF85C-D645-432E-B4D9-A28443652F92}" type="sibTrans" cxnId="{387B6B6F-4107-45FB-AC3F-A967ECD06A05}">
      <dgm:prSet/>
      <dgm:spPr/>
      <dgm:t>
        <a:bodyPr/>
        <a:lstStyle/>
        <a:p>
          <a:endParaRPr lang="en-US"/>
        </a:p>
      </dgm:t>
    </dgm:pt>
    <dgm:pt modelId="{DC323DCF-8226-9A45-9FB3-E6E0A1D391F9}" type="pres">
      <dgm:prSet presAssocID="{40AD0057-451E-4CB2-A02F-84B5AA59434D}" presName="linear" presStyleCnt="0">
        <dgm:presLayoutVars>
          <dgm:animLvl val="lvl"/>
          <dgm:resizeHandles val="exact"/>
        </dgm:presLayoutVars>
      </dgm:prSet>
      <dgm:spPr/>
    </dgm:pt>
    <dgm:pt modelId="{378DBBE9-4645-0C4D-841B-6502C366FFA3}" type="pres">
      <dgm:prSet presAssocID="{1B75B9F5-1590-4988-8C6F-4AD77FBBFE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015D73-B754-E149-B5B5-8ADB01FCC3F7}" type="pres">
      <dgm:prSet presAssocID="{159BDCC1-F722-4E6A-959F-69E94522FB20}" presName="spacer" presStyleCnt="0"/>
      <dgm:spPr/>
    </dgm:pt>
    <dgm:pt modelId="{ABE9A36F-E65F-9743-930D-F0436BB7CFEF}" type="pres">
      <dgm:prSet presAssocID="{616B7CAE-18D2-49E2-9355-C52B2489659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4D46946-5BA1-4C43-A426-EBE32BC6651D}" type="pres">
      <dgm:prSet presAssocID="{2259D11A-58DA-4D95-9947-59E340AFE678}" presName="spacer" presStyleCnt="0"/>
      <dgm:spPr/>
    </dgm:pt>
    <dgm:pt modelId="{BE73BDE8-DC5F-1A4B-8DCD-47DFB3B8C9E0}" type="pres">
      <dgm:prSet presAssocID="{848271C4-9A43-4439-91A8-951A540F660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A07596F-0EF3-AC42-8E69-AC5BD60D6384}" type="pres">
      <dgm:prSet presAssocID="{DC8BD74A-08F6-493D-A97D-AA3512988487}" presName="spacer" presStyleCnt="0"/>
      <dgm:spPr/>
    </dgm:pt>
    <dgm:pt modelId="{39F85C7A-BB07-D548-87C4-41A817258F99}" type="pres">
      <dgm:prSet presAssocID="{95DAE6FC-3D5B-4163-A545-CF3E08D20B4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2DAD048-BFB1-A241-AEB4-28DDAE55EBAA}" type="pres">
      <dgm:prSet presAssocID="{5AF5A4D1-09DF-42FA-8952-88CD9193A682}" presName="spacer" presStyleCnt="0"/>
      <dgm:spPr/>
    </dgm:pt>
    <dgm:pt modelId="{FC1B2515-7B43-DC41-9BED-44F1BEEEE8A2}" type="pres">
      <dgm:prSet presAssocID="{693A0F09-BFC2-42ED-A6B8-FD63B5CD5EA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E540609-C54E-43C1-9A66-AE6ABCE39709}" srcId="{40AD0057-451E-4CB2-A02F-84B5AA59434D}" destId="{1B75B9F5-1590-4988-8C6F-4AD77FBBFE75}" srcOrd="0" destOrd="0" parTransId="{1E1A8CAD-8B24-4891-AE6D-6A6A425C1D2E}" sibTransId="{159BDCC1-F722-4E6A-959F-69E94522FB20}"/>
    <dgm:cxn modelId="{B5CB5225-D8AD-E64A-8F25-CFA24CDBAA94}" type="presOf" srcId="{40AD0057-451E-4CB2-A02F-84B5AA59434D}" destId="{DC323DCF-8226-9A45-9FB3-E6E0A1D391F9}" srcOrd="0" destOrd="0" presId="urn:microsoft.com/office/officeart/2005/8/layout/vList2"/>
    <dgm:cxn modelId="{FCF8F734-03EB-494A-885B-33B1A5747A4C}" type="presOf" srcId="{693A0F09-BFC2-42ED-A6B8-FD63B5CD5EA6}" destId="{FC1B2515-7B43-DC41-9BED-44F1BEEEE8A2}" srcOrd="0" destOrd="0" presId="urn:microsoft.com/office/officeart/2005/8/layout/vList2"/>
    <dgm:cxn modelId="{5233D746-F240-664C-A22A-07D8D5193F3E}" type="presOf" srcId="{616B7CAE-18D2-49E2-9355-C52B24896596}" destId="{ABE9A36F-E65F-9743-930D-F0436BB7CFEF}" srcOrd="0" destOrd="0" presId="urn:microsoft.com/office/officeart/2005/8/layout/vList2"/>
    <dgm:cxn modelId="{5E58B34E-0923-4219-A45B-B9CAE8137958}" srcId="{40AD0057-451E-4CB2-A02F-84B5AA59434D}" destId="{848271C4-9A43-4439-91A8-951A540F6602}" srcOrd="2" destOrd="0" parTransId="{349112A2-643F-424A-82A0-B1F7DFEFA500}" sibTransId="{DC8BD74A-08F6-493D-A97D-AA3512988487}"/>
    <dgm:cxn modelId="{387B6B6F-4107-45FB-AC3F-A967ECD06A05}" srcId="{40AD0057-451E-4CB2-A02F-84B5AA59434D}" destId="{693A0F09-BFC2-42ED-A6B8-FD63B5CD5EA6}" srcOrd="4" destOrd="0" parTransId="{7FA45BC7-0404-460E-8D39-524385707D84}" sibTransId="{D64CF85C-D645-432E-B4D9-A28443652F92}"/>
    <dgm:cxn modelId="{20E01173-EDA3-438E-B463-2F5F7026D679}" srcId="{40AD0057-451E-4CB2-A02F-84B5AA59434D}" destId="{95DAE6FC-3D5B-4163-A545-CF3E08D20B44}" srcOrd="3" destOrd="0" parTransId="{B6B06CF3-1C8C-4642-9A3C-F21F2351C3E5}" sibTransId="{5AF5A4D1-09DF-42FA-8952-88CD9193A682}"/>
    <dgm:cxn modelId="{8C146EA6-6A40-7144-BE81-43DC1ECDE985}" type="presOf" srcId="{1B75B9F5-1590-4988-8C6F-4AD77FBBFE75}" destId="{378DBBE9-4645-0C4D-841B-6502C366FFA3}" srcOrd="0" destOrd="0" presId="urn:microsoft.com/office/officeart/2005/8/layout/vList2"/>
    <dgm:cxn modelId="{DB09DAA8-B311-5047-91C8-0DFF848DA648}" type="presOf" srcId="{848271C4-9A43-4439-91A8-951A540F6602}" destId="{BE73BDE8-DC5F-1A4B-8DCD-47DFB3B8C9E0}" srcOrd="0" destOrd="0" presId="urn:microsoft.com/office/officeart/2005/8/layout/vList2"/>
    <dgm:cxn modelId="{2CBC00C2-9DEE-4A50-B433-42B4F4CF6DFA}" srcId="{40AD0057-451E-4CB2-A02F-84B5AA59434D}" destId="{616B7CAE-18D2-49E2-9355-C52B24896596}" srcOrd="1" destOrd="0" parTransId="{63AFA7D7-6080-4467-8B6E-A02BA3D76129}" sibTransId="{2259D11A-58DA-4D95-9947-59E340AFE678}"/>
    <dgm:cxn modelId="{B31B14EC-CB66-D84A-A729-4C673057D750}" type="presOf" srcId="{95DAE6FC-3D5B-4163-A545-CF3E08D20B44}" destId="{39F85C7A-BB07-D548-87C4-41A817258F99}" srcOrd="0" destOrd="0" presId="urn:microsoft.com/office/officeart/2005/8/layout/vList2"/>
    <dgm:cxn modelId="{04E3B517-5D97-E84A-AC97-5734CC0652C1}" type="presParOf" srcId="{DC323DCF-8226-9A45-9FB3-E6E0A1D391F9}" destId="{378DBBE9-4645-0C4D-841B-6502C366FFA3}" srcOrd="0" destOrd="0" presId="urn:microsoft.com/office/officeart/2005/8/layout/vList2"/>
    <dgm:cxn modelId="{9D1E0B1F-5F5A-2F42-AF05-7FBEFA6646CB}" type="presParOf" srcId="{DC323DCF-8226-9A45-9FB3-E6E0A1D391F9}" destId="{0E015D73-B754-E149-B5B5-8ADB01FCC3F7}" srcOrd="1" destOrd="0" presId="urn:microsoft.com/office/officeart/2005/8/layout/vList2"/>
    <dgm:cxn modelId="{46E9BE2D-2013-2C44-BE7C-073D4A471119}" type="presParOf" srcId="{DC323DCF-8226-9A45-9FB3-E6E0A1D391F9}" destId="{ABE9A36F-E65F-9743-930D-F0436BB7CFEF}" srcOrd="2" destOrd="0" presId="urn:microsoft.com/office/officeart/2005/8/layout/vList2"/>
    <dgm:cxn modelId="{34C8F92B-F8C0-BC4B-88EF-B1172695D0F0}" type="presParOf" srcId="{DC323DCF-8226-9A45-9FB3-E6E0A1D391F9}" destId="{94D46946-5BA1-4C43-A426-EBE32BC6651D}" srcOrd="3" destOrd="0" presId="urn:microsoft.com/office/officeart/2005/8/layout/vList2"/>
    <dgm:cxn modelId="{8F00D1E2-20FC-8C4B-B37D-B124EF700005}" type="presParOf" srcId="{DC323DCF-8226-9A45-9FB3-E6E0A1D391F9}" destId="{BE73BDE8-DC5F-1A4B-8DCD-47DFB3B8C9E0}" srcOrd="4" destOrd="0" presId="urn:microsoft.com/office/officeart/2005/8/layout/vList2"/>
    <dgm:cxn modelId="{FF23EE60-8992-CA43-B784-4C36F9673173}" type="presParOf" srcId="{DC323DCF-8226-9A45-9FB3-E6E0A1D391F9}" destId="{BA07596F-0EF3-AC42-8E69-AC5BD60D6384}" srcOrd="5" destOrd="0" presId="urn:microsoft.com/office/officeart/2005/8/layout/vList2"/>
    <dgm:cxn modelId="{87402101-734D-1644-B5D2-162ACE160E5E}" type="presParOf" srcId="{DC323DCF-8226-9A45-9FB3-E6E0A1D391F9}" destId="{39F85C7A-BB07-D548-87C4-41A817258F99}" srcOrd="6" destOrd="0" presId="urn:microsoft.com/office/officeart/2005/8/layout/vList2"/>
    <dgm:cxn modelId="{571094C9-9AAA-9A44-B7B4-7649FCE4873A}" type="presParOf" srcId="{DC323DCF-8226-9A45-9FB3-E6E0A1D391F9}" destId="{32DAD048-BFB1-A241-AEB4-28DDAE55EBAA}" srcOrd="7" destOrd="0" presId="urn:microsoft.com/office/officeart/2005/8/layout/vList2"/>
    <dgm:cxn modelId="{BA440E9E-FDE1-3446-BC98-B058D3F39E38}" type="presParOf" srcId="{DC323DCF-8226-9A45-9FB3-E6E0A1D391F9}" destId="{FC1B2515-7B43-DC41-9BED-44F1BEEEE8A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17A880-8F33-4A06-B7BD-C2DE772CBBF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ADB754-673B-4926-91C9-742AE69D616D}">
      <dgm:prSet/>
      <dgm:spPr/>
      <dgm:t>
        <a:bodyPr/>
        <a:lstStyle/>
        <a:p>
          <a:r>
            <a:rPr lang="en-US" dirty="0"/>
            <a:t>House prices peak between </a:t>
          </a:r>
          <a:r>
            <a:rPr lang="en-US" b="0" i="0" dirty="0"/>
            <a:t>longitudes -120 to -116 and latitudes 30 to 40</a:t>
          </a:r>
          <a:endParaRPr lang="en-US" dirty="0"/>
        </a:p>
      </dgm:t>
    </dgm:pt>
    <dgm:pt modelId="{21C2E3A4-9CF4-43CA-9684-49D3FFFDF7BC}" type="parTrans" cxnId="{8662D7A6-9203-40B9-B71C-BE6C8926BBB1}">
      <dgm:prSet/>
      <dgm:spPr/>
      <dgm:t>
        <a:bodyPr/>
        <a:lstStyle/>
        <a:p>
          <a:endParaRPr lang="en-US"/>
        </a:p>
      </dgm:t>
    </dgm:pt>
    <dgm:pt modelId="{28DECDA5-BA0C-41F9-982E-45E86BF5AA70}" type="sibTrans" cxnId="{8662D7A6-9203-40B9-B71C-BE6C8926BBB1}">
      <dgm:prSet/>
      <dgm:spPr/>
      <dgm:t>
        <a:bodyPr/>
        <a:lstStyle/>
        <a:p>
          <a:endParaRPr lang="en-US"/>
        </a:p>
      </dgm:t>
    </dgm:pt>
    <dgm:pt modelId="{5F971D15-98F6-40E3-81D3-FB53C0E30386}">
      <dgm:prSet/>
      <dgm:spPr/>
      <dgm:t>
        <a:bodyPr/>
        <a:lstStyle/>
        <a:p>
          <a:r>
            <a:rPr lang="en-US" dirty="0"/>
            <a:t>Median income and median house price are correlated</a:t>
          </a:r>
        </a:p>
      </dgm:t>
    </dgm:pt>
    <dgm:pt modelId="{3428152C-21B8-4C53-ADC2-B304E1251BC7}" type="parTrans" cxnId="{F3525EEE-B2B5-4D95-B43A-9DFBB57EEABE}">
      <dgm:prSet/>
      <dgm:spPr/>
      <dgm:t>
        <a:bodyPr/>
        <a:lstStyle/>
        <a:p>
          <a:endParaRPr lang="en-US"/>
        </a:p>
      </dgm:t>
    </dgm:pt>
    <dgm:pt modelId="{2D1D4A73-D297-45FC-BA08-4119329CCD25}" type="sibTrans" cxnId="{F3525EEE-B2B5-4D95-B43A-9DFBB57EEABE}">
      <dgm:prSet/>
      <dgm:spPr/>
      <dgm:t>
        <a:bodyPr/>
        <a:lstStyle/>
        <a:p>
          <a:endParaRPr lang="en-US"/>
        </a:p>
      </dgm:t>
    </dgm:pt>
    <dgm:pt modelId="{725C72FF-F4CC-484E-83F8-90315A7EB542}">
      <dgm:prSet/>
      <dgm:spPr/>
      <dgm:t>
        <a:bodyPr/>
        <a:lstStyle/>
        <a:p>
          <a:r>
            <a:rPr lang="en-US" dirty="0"/>
            <a:t>Most house sales were predicted to be within 1 hour from the ocean</a:t>
          </a:r>
        </a:p>
      </dgm:t>
    </dgm:pt>
    <dgm:pt modelId="{9B9B5D03-AF0E-486E-90E1-9C18DCD932D1}" type="parTrans" cxnId="{BC8374E4-10CB-49AE-868B-31A7F323166B}">
      <dgm:prSet/>
      <dgm:spPr/>
      <dgm:t>
        <a:bodyPr/>
        <a:lstStyle/>
        <a:p>
          <a:endParaRPr lang="en-US"/>
        </a:p>
      </dgm:t>
    </dgm:pt>
    <dgm:pt modelId="{85C2D6E5-556B-4432-A68D-FEBEAF40B052}" type="sibTrans" cxnId="{BC8374E4-10CB-49AE-868B-31A7F323166B}">
      <dgm:prSet/>
      <dgm:spPr/>
      <dgm:t>
        <a:bodyPr/>
        <a:lstStyle/>
        <a:p>
          <a:endParaRPr lang="en-US"/>
        </a:p>
      </dgm:t>
    </dgm:pt>
    <dgm:pt modelId="{6DAF7451-E959-5B42-A8B3-2FCA2B284979}" type="pres">
      <dgm:prSet presAssocID="{4217A880-8F33-4A06-B7BD-C2DE772CBB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83406B-F4C6-1D43-9126-0F2712180733}" type="pres">
      <dgm:prSet presAssocID="{D3ADB754-673B-4926-91C9-742AE69D616D}" presName="hierRoot1" presStyleCnt="0"/>
      <dgm:spPr/>
    </dgm:pt>
    <dgm:pt modelId="{5D505AC5-6A09-394B-A743-E1FE85685B11}" type="pres">
      <dgm:prSet presAssocID="{D3ADB754-673B-4926-91C9-742AE69D616D}" presName="composite" presStyleCnt="0"/>
      <dgm:spPr/>
    </dgm:pt>
    <dgm:pt modelId="{0C8AFB70-D16D-7843-8EDF-1411A909C262}" type="pres">
      <dgm:prSet presAssocID="{D3ADB754-673B-4926-91C9-742AE69D616D}" presName="background" presStyleLbl="node0" presStyleIdx="0" presStyleCnt="3"/>
      <dgm:spPr/>
    </dgm:pt>
    <dgm:pt modelId="{EB19EA27-7EE2-D446-9D18-5F905EB1E959}" type="pres">
      <dgm:prSet presAssocID="{D3ADB754-673B-4926-91C9-742AE69D616D}" presName="text" presStyleLbl="fgAcc0" presStyleIdx="0" presStyleCnt="3">
        <dgm:presLayoutVars>
          <dgm:chPref val="3"/>
        </dgm:presLayoutVars>
      </dgm:prSet>
      <dgm:spPr/>
    </dgm:pt>
    <dgm:pt modelId="{C63A11AB-1C86-1F45-8A44-ADF00D574E6D}" type="pres">
      <dgm:prSet presAssocID="{D3ADB754-673B-4926-91C9-742AE69D616D}" presName="hierChild2" presStyleCnt="0"/>
      <dgm:spPr/>
    </dgm:pt>
    <dgm:pt modelId="{6D2C1DCC-8895-1641-89BC-037279AF7AED}" type="pres">
      <dgm:prSet presAssocID="{5F971D15-98F6-40E3-81D3-FB53C0E30386}" presName="hierRoot1" presStyleCnt="0"/>
      <dgm:spPr/>
    </dgm:pt>
    <dgm:pt modelId="{F4173764-671C-9C42-B398-75E684416E6E}" type="pres">
      <dgm:prSet presAssocID="{5F971D15-98F6-40E3-81D3-FB53C0E30386}" presName="composite" presStyleCnt="0"/>
      <dgm:spPr/>
    </dgm:pt>
    <dgm:pt modelId="{1A5191B9-23C1-F74D-AB9D-62CF254C1819}" type="pres">
      <dgm:prSet presAssocID="{5F971D15-98F6-40E3-81D3-FB53C0E30386}" presName="background" presStyleLbl="node0" presStyleIdx="1" presStyleCnt="3"/>
      <dgm:spPr/>
    </dgm:pt>
    <dgm:pt modelId="{03606A12-19CB-8E4E-BE61-6C6D9222EC13}" type="pres">
      <dgm:prSet presAssocID="{5F971D15-98F6-40E3-81D3-FB53C0E30386}" presName="text" presStyleLbl="fgAcc0" presStyleIdx="1" presStyleCnt="3">
        <dgm:presLayoutVars>
          <dgm:chPref val="3"/>
        </dgm:presLayoutVars>
      </dgm:prSet>
      <dgm:spPr/>
    </dgm:pt>
    <dgm:pt modelId="{BB6940C8-1E93-794A-BB5F-871B42AB4CBC}" type="pres">
      <dgm:prSet presAssocID="{5F971D15-98F6-40E3-81D3-FB53C0E30386}" presName="hierChild2" presStyleCnt="0"/>
      <dgm:spPr/>
    </dgm:pt>
    <dgm:pt modelId="{6496F506-AD6A-934D-81A8-EB6CCC6566F0}" type="pres">
      <dgm:prSet presAssocID="{725C72FF-F4CC-484E-83F8-90315A7EB542}" presName="hierRoot1" presStyleCnt="0"/>
      <dgm:spPr/>
    </dgm:pt>
    <dgm:pt modelId="{C36175B1-8330-284D-AE91-1CA79F06CC8B}" type="pres">
      <dgm:prSet presAssocID="{725C72FF-F4CC-484E-83F8-90315A7EB542}" presName="composite" presStyleCnt="0"/>
      <dgm:spPr/>
    </dgm:pt>
    <dgm:pt modelId="{C07775EB-103E-224D-B2AA-DD9CC5441CFE}" type="pres">
      <dgm:prSet presAssocID="{725C72FF-F4CC-484E-83F8-90315A7EB542}" presName="background" presStyleLbl="node0" presStyleIdx="2" presStyleCnt="3"/>
      <dgm:spPr/>
    </dgm:pt>
    <dgm:pt modelId="{A4F2E0AE-38A0-3046-8B9F-C9DD06DAB7F2}" type="pres">
      <dgm:prSet presAssocID="{725C72FF-F4CC-484E-83F8-90315A7EB542}" presName="text" presStyleLbl="fgAcc0" presStyleIdx="2" presStyleCnt="3">
        <dgm:presLayoutVars>
          <dgm:chPref val="3"/>
        </dgm:presLayoutVars>
      </dgm:prSet>
      <dgm:spPr/>
    </dgm:pt>
    <dgm:pt modelId="{ABFBC759-5653-6746-BDA5-94EE25899712}" type="pres">
      <dgm:prSet presAssocID="{725C72FF-F4CC-484E-83F8-90315A7EB542}" presName="hierChild2" presStyleCnt="0"/>
      <dgm:spPr/>
    </dgm:pt>
  </dgm:ptLst>
  <dgm:cxnLst>
    <dgm:cxn modelId="{5125E000-EE8B-C446-B32D-9C3872DB3006}" type="presOf" srcId="{D3ADB754-673B-4926-91C9-742AE69D616D}" destId="{EB19EA27-7EE2-D446-9D18-5F905EB1E959}" srcOrd="0" destOrd="0" presId="urn:microsoft.com/office/officeart/2005/8/layout/hierarchy1"/>
    <dgm:cxn modelId="{A532F12F-89F7-EB40-894F-E5EC92E68EA8}" type="presOf" srcId="{5F971D15-98F6-40E3-81D3-FB53C0E30386}" destId="{03606A12-19CB-8E4E-BE61-6C6D9222EC13}" srcOrd="0" destOrd="0" presId="urn:microsoft.com/office/officeart/2005/8/layout/hierarchy1"/>
    <dgm:cxn modelId="{589E0244-6779-9F41-90B0-83C000A3E15E}" type="presOf" srcId="{725C72FF-F4CC-484E-83F8-90315A7EB542}" destId="{A4F2E0AE-38A0-3046-8B9F-C9DD06DAB7F2}" srcOrd="0" destOrd="0" presId="urn:microsoft.com/office/officeart/2005/8/layout/hierarchy1"/>
    <dgm:cxn modelId="{A2BB89A6-F028-584B-A5D1-4C79807BF2D1}" type="presOf" srcId="{4217A880-8F33-4A06-B7BD-C2DE772CBBFD}" destId="{6DAF7451-E959-5B42-A8B3-2FCA2B284979}" srcOrd="0" destOrd="0" presId="urn:microsoft.com/office/officeart/2005/8/layout/hierarchy1"/>
    <dgm:cxn modelId="{8662D7A6-9203-40B9-B71C-BE6C8926BBB1}" srcId="{4217A880-8F33-4A06-B7BD-C2DE772CBBFD}" destId="{D3ADB754-673B-4926-91C9-742AE69D616D}" srcOrd="0" destOrd="0" parTransId="{21C2E3A4-9CF4-43CA-9684-49D3FFFDF7BC}" sibTransId="{28DECDA5-BA0C-41F9-982E-45E86BF5AA70}"/>
    <dgm:cxn modelId="{BC8374E4-10CB-49AE-868B-31A7F323166B}" srcId="{4217A880-8F33-4A06-B7BD-C2DE772CBBFD}" destId="{725C72FF-F4CC-484E-83F8-90315A7EB542}" srcOrd="2" destOrd="0" parTransId="{9B9B5D03-AF0E-486E-90E1-9C18DCD932D1}" sibTransId="{85C2D6E5-556B-4432-A68D-FEBEAF40B052}"/>
    <dgm:cxn modelId="{F3525EEE-B2B5-4D95-B43A-9DFBB57EEABE}" srcId="{4217A880-8F33-4A06-B7BD-C2DE772CBBFD}" destId="{5F971D15-98F6-40E3-81D3-FB53C0E30386}" srcOrd="1" destOrd="0" parTransId="{3428152C-21B8-4C53-ADC2-B304E1251BC7}" sibTransId="{2D1D4A73-D297-45FC-BA08-4119329CCD25}"/>
    <dgm:cxn modelId="{CB67839C-32B9-F14B-917F-CD62A0E8019A}" type="presParOf" srcId="{6DAF7451-E959-5B42-A8B3-2FCA2B284979}" destId="{3783406B-F4C6-1D43-9126-0F2712180733}" srcOrd="0" destOrd="0" presId="urn:microsoft.com/office/officeart/2005/8/layout/hierarchy1"/>
    <dgm:cxn modelId="{97210F62-9A0A-204C-8B2B-1B4FBEE919FD}" type="presParOf" srcId="{3783406B-F4C6-1D43-9126-0F2712180733}" destId="{5D505AC5-6A09-394B-A743-E1FE85685B11}" srcOrd="0" destOrd="0" presId="urn:microsoft.com/office/officeart/2005/8/layout/hierarchy1"/>
    <dgm:cxn modelId="{31A68FE1-F6E5-9D46-B82C-0AB539940D00}" type="presParOf" srcId="{5D505AC5-6A09-394B-A743-E1FE85685B11}" destId="{0C8AFB70-D16D-7843-8EDF-1411A909C262}" srcOrd="0" destOrd="0" presId="urn:microsoft.com/office/officeart/2005/8/layout/hierarchy1"/>
    <dgm:cxn modelId="{209B24D0-4D2E-3848-9C79-F7AC9957A01E}" type="presParOf" srcId="{5D505AC5-6A09-394B-A743-E1FE85685B11}" destId="{EB19EA27-7EE2-D446-9D18-5F905EB1E959}" srcOrd="1" destOrd="0" presId="urn:microsoft.com/office/officeart/2005/8/layout/hierarchy1"/>
    <dgm:cxn modelId="{27CCEA98-EC83-814C-B62A-FB201C68B3B4}" type="presParOf" srcId="{3783406B-F4C6-1D43-9126-0F2712180733}" destId="{C63A11AB-1C86-1F45-8A44-ADF00D574E6D}" srcOrd="1" destOrd="0" presId="urn:microsoft.com/office/officeart/2005/8/layout/hierarchy1"/>
    <dgm:cxn modelId="{B5B7C21A-551A-FB4D-B16D-D4D17B5BFCBE}" type="presParOf" srcId="{6DAF7451-E959-5B42-A8B3-2FCA2B284979}" destId="{6D2C1DCC-8895-1641-89BC-037279AF7AED}" srcOrd="1" destOrd="0" presId="urn:microsoft.com/office/officeart/2005/8/layout/hierarchy1"/>
    <dgm:cxn modelId="{1F54E2E0-7B30-0B4B-A0E4-A847557BB079}" type="presParOf" srcId="{6D2C1DCC-8895-1641-89BC-037279AF7AED}" destId="{F4173764-671C-9C42-B398-75E684416E6E}" srcOrd="0" destOrd="0" presId="urn:microsoft.com/office/officeart/2005/8/layout/hierarchy1"/>
    <dgm:cxn modelId="{10D43AA3-49A6-1047-B9A9-2E654E1FE2DC}" type="presParOf" srcId="{F4173764-671C-9C42-B398-75E684416E6E}" destId="{1A5191B9-23C1-F74D-AB9D-62CF254C1819}" srcOrd="0" destOrd="0" presId="urn:microsoft.com/office/officeart/2005/8/layout/hierarchy1"/>
    <dgm:cxn modelId="{F544AFD3-5E2D-D34E-AE44-9CC56A4B1963}" type="presParOf" srcId="{F4173764-671C-9C42-B398-75E684416E6E}" destId="{03606A12-19CB-8E4E-BE61-6C6D9222EC13}" srcOrd="1" destOrd="0" presId="urn:microsoft.com/office/officeart/2005/8/layout/hierarchy1"/>
    <dgm:cxn modelId="{1DF45077-4BD0-4043-8258-785577C03F2B}" type="presParOf" srcId="{6D2C1DCC-8895-1641-89BC-037279AF7AED}" destId="{BB6940C8-1E93-794A-BB5F-871B42AB4CBC}" srcOrd="1" destOrd="0" presId="urn:microsoft.com/office/officeart/2005/8/layout/hierarchy1"/>
    <dgm:cxn modelId="{870F186E-8668-B242-B01C-C6FD70C2B363}" type="presParOf" srcId="{6DAF7451-E959-5B42-A8B3-2FCA2B284979}" destId="{6496F506-AD6A-934D-81A8-EB6CCC6566F0}" srcOrd="2" destOrd="0" presId="urn:microsoft.com/office/officeart/2005/8/layout/hierarchy1"/>
    <dgm:cxn modelId="{3FB0DF96-4CAA-E141-B913-A05D823B967E}" type="presParOf" srcId="{6496F506-AD6A-934D-81A8-EB6CCC6566F0}" destId="{C36175B1-8330-284D-AE91-1CA79F06CC8B}" srcOrd="0" destOrd="0" presId="urn:microsoft.com/office/officeart/2005/8/layout/hierarchy1"/>
    <dgm:cxn modelId="{A4D52EB2-D5E0-634C-9668-8A6C63EAE6C2}" type="presParOf" srcId="{C36175B1-8330-284D-AE91-1CA79F06CC8B}" destId="{C07775EB-103E-224D-B2AA-DD9CC5441CFE}" srcOrd="0" destOrd="0" presId="urn:microsoft.com/office/officeart/2005/8/layout/hierarchy1"/>
    <dgm:cxn modelId="{0E16C776-9A0B-2C4A-8B75-6F56A4D54741}" type="presParOf" srcId="{C36175B1-8330-284D-AE91-1CA79F06CC8B}" destId="{A4F2E0AE-38A0-3046-8B9F-C9DD06DAB7F2}" srcOrd="1" destOrd="0" presId="urn:microsoft.com/office/officeart/2005/8/layout/hierarchy1"/>
    <dgm:cxn modelId="{3AC62A3D-AA03-ED45-992A-1DA60F1680C7}" type="presParOf" srcId="{6496F506-AD6A-934D-81A8-EB6CCC6566F0}" destId="{ABFBC759-5653-6746-BDA5-94EE2589971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28CD4-ADF2-458E-87DF-412314AA8AF5}">
      <dsp:nvSpPr>
        <dsp:cNvPr id="0" name=""/>
        <dsp:cNvSpPr/>
      </dsp:nvSpPr>
      <dsp:spPr>
        <a:xfrm>
          <a:off x="0" y="2041"/>
          <a:ext cx="6024561" cy="1034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23FB7-3C2D-4CCA-82CA-53A0124AECBE}">
      <dsp:nvSpPr>
        <dsp:cNvPr id="0" name=""/>
        <dsp:cNvSpPr/>
      </dsp:nvSpPr>
      <dsp:spPr>
        <a:xfrm>
          <a:off x="313044" y="234885"/>
          <a:ext cx="569172" cy="569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4B86C-6B66-4F4B-9042-23480A463BAE}">
      <dsp:nvSpPr>
        <dsp:cNvPr id="0" name=""/>
        <dsp:cNvSpPr/>
      </dsp:nvSpPr>
      <dsp:spPr>
        <a:xfrm>
          <a:off x="1195261" y="2041"/>
          <a:ext cx="4829299" cy="103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3" tIns="109523" rIns="109523" bIns="1095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Spatial Patterns and trends</a:t>
          </a:r>
        </a:p>
      </dsp:txBody>
      <dsp:txXfrm>
        <a:off x="1195261" y="2041"/>
        <a:ext cx="4829299" cy="1034858"/>
      </dsp:txXfrm>
    </dsp:sp>
    <dsp:sp modelId="{30493FF3-3967-49A2-B7F3-A18A33965996}">
      <dsp:nvSpPr>
        <dsp:cNvPr id="0" name=""/>
        <dsp:cNvSpPr/>
      </dsp:nvSpPr>
      <dsp:spPr>
        <a:xfrm>
          <a:off x="0" y="1295615"/>
          <a:ext cx="6024561" cy="1034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380C1-7B8B-42D6-8700-8193C06ADEC1}">
      <dsp:nvSpPr>
        <dsp:cNvPr id="0" name=""/>
        <dsp:cNvSpPr/>
      </dsp:nvSpPr>
      <dsp:spPr>
        <a:xfrm>
          <a:off x="313044" y="1528458"/>
          <a:ext cx="569172" cy="569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FE1DC-4C7F-4554-8237-1B67B3CF34AA}">
      <dsp:nvSpPr>
        <dsp:cNvPr id="0" name=""/>
        <dsp:cNvSpPr/>
      </dsp:nvSpPr>
      <dsp:spPr>
        <a:xfrm>
          <a:off x="1195261" y="1295615"/>
          <a:ext cx="4829299" cy="103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3" tIns="109523" rIns="109523" bIns="1095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Investigate housing characteristics by the relation of median age, rooms, and bedrooms with median house value</a:t>
          </a:r>
        </a:p>
      </dsp:txBody>
      <dsp:txXfrm>
        <a:off x="1195261" y="1295615"/>
        <a:ext cx="4829299" cy="1034858"/>
      </dsp:txXfrm>
    </dsp:sp>
    <dsp:sp modelId="{604D9A0F-0EC2-4AEA-8BA9-51D725A3E3DC}">
      <dsp:nvSpPr>
        <dsp:cNvPr id="0" name=""/>
        <dsp:cNvSpPr/>
      </dsp:nvSpPr>
      <dsp:spPr>
        <a:xfrm>
          <a:off x="0" y="2589188"/>
          <a:ext cx="6024561" cy="1034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87BE0-E3E5-4FC4-A3FB-CC2FA3DBE5A5}">
      <dsp:nvSpPr>
        <dsp:cNvPr id="0" name=""/>
        <dsp:cNvSpPr/>
      </dsp:nvSpPr>
      <dsp:spPr>
        <a:xfrm>
          <a:off x="313044" y="2822031"/>
          <a:ext cx="569172" cy="569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80DB6-582A-483A-B349-F4F4D1B2362C}">
      <dsp:nvSpPr>
        <dsp:cNvPr id="0" name=""/>
        <dsp:cNvSpPr/>
      </dsp:nvSpPr>
      <dsp:spPr>
        <a:xfrm>
          <a:off x="1195261" y="2589188"/>
          <a:ext cx="4829299" cy="103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3" tIns="109523" rIns="109523" bIns="1095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Explore the correlation between each variable and the median house price</a:t>
          </a:r>
        </a:p>
      </dsp:txBody>
      <dsp:txXfrm>
        <a:off x="1195261" y="2589188"/>
        <a:ext cx="4829299" cy="1034858"/>
      </dsp:txXfrm>
    </dsp:sp>
    <dsp:sp modelId="{B1951362-2F6A-4298-B32E-E6C2A5B002D7}">
      <dsp:nvSpPr>
        <dsp:cNvPr id="0" name=""/>
        <dsp:cNvSpPr/>
      </dsp:nvSpPr>
      <dsp:spPr>
        <a:xfrm>
          <a:off x="0" y="3882761"/>
          <a:ext cx="6024561" cy="10348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06EBC-A9A4-4622-BBB0-295C60823711}">
      <dsp:nvSpPr>
        <dsp:cNvPr id="0" name=""/>
        <dsp:cNvSpPr/>
      </dsp:nvSpPr>
      <dsp:spPr>
        <a:xfrm>
          <a:off x="313044" y="4115604"/>
          <a:ext cx="569172" cy="5691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16C3-C1FE-4EBD-A7F9-A976ABA7F108}">
      <dsp:nvSpPr>
        <dsp:cNvPr id="0" name=""/>
        <dsp:cNvSpPr/>
      </dsp:nvSpPr>
      <dsp:spPr>
        <a:xfrm>
          <a:off x="1195261" y="3882761"/>
          <a:ext cx="4829299" cy="103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23" tIns="109523" rIns="109523" bIns="1095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a prediction model</a:t>
          </a:r>
        </a:p>
      </dsp:txBody>
      <dsp:txXfrm>
        <a:off x="1195261" y="3882761"/>
        <a:ext cx="4829299" cy="1034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0D427-AB6D-4647-A16A-91BA6D6ED8A9}">
      <dsp:nvSpPr>
        <dsp:cNvPr id="0" name=""/>
        <dsp:cNvSpPr/>
      </dsp:nvSpPr>
      <dsp:spPr>
        <a:xfrm>
          <a:off x="184" y="295158"/>
          <a:ext cx="2230760" cy="26769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0" rIns="22035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Loading</a:t>
          </a:r>
        </a:p>
      </dsp:txBody>
      <dsp:txXfrm>
        <a:off x="184" y="1365923"/>
        <a:ext cx="2230760" cy="1606147"/>
      </dsp:txXfrm>
    </dsp:sp>
    <dsp:sp modelId="{1A366E31-3219-844D-926F-7BE23C50133D}">
      <dsp:nvSpPr>
        <dsp:cNvPr id="0" name=""/>
        <dsp:cNvSpPr/>
      </dsp:nvSpPr>
      <dsp:spPr>
        <a:xfrm>
          <a:off x="184" y="295158"/>
          <a:ext cx="2230760" cy="10707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165100" rIns="220350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01</a:t>
          </a:r>
        </a:p>
      </dsp:txBody>
      <dsp:txXfrm>
        <a:off x="184" y="295158"/>
        <a:ext cx="2230760" cy="1070765"/>
      </dsp:txXfrm>
    </dsp:sp>
    <dsp:sp modelId="{E4C41595-A581-1C4B-A663-5A0B20C5DB85}">
      <dsp:nvSpPr>
        <dsp:cNvPr id="0" name=""/>
        <dsp:cNvSpPr/>
      </dsp:nvSpPr>
      <dsp:spPr>
        <a:xfrm>
          <a:off x="2409406" y="295158"/>
          <a:ext cx="2230760" cy="2676912"/>
        </a:xfrm>
        <a:prstGeom prst="rect">
          <a:avLst/>
        </a:prstGeom>
        <a:solidFill>
          <a:schemeClr val="accent5">
            <a:hueOff val="-498291"/>
            <a:satOff val="139"/>
            <a:lumOff val="-2353"/>
            <a:alphaOff val="0"/>
          </a:schemeClr>
        </a:solidFill>
        <a:ln w="12700" cap="flat" cmpd="sng" algn="ctr">
          <a:solidFill>
            <a:schemeClr val="accent5">
              <a:hueOff val="-498291"/>
              <a:satOff val="139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0" rIns="22035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Finding data types (all numerical and 1 categorical)</a:t>
          </a:r>
        </a:p>
      </dsp:txBody>
      <dsp:txXfrm>
        <a:off x="2409406" y="1365923"/>
        <a:ext cx="2230760" cy="1606147"/>
      </dsp:txXfrm>
    </dsp:sp>
    <dsp:sp modelId="{7A857B96-F563-DE44-9A76-E2B2D6FF5390}">
      <dsp:nvSpPr>
        <dsp:cNvPr id="0" name=""/>
        <dsp:cNvSpPr/>
      </dsp:nvSpPr>
      <dsp:spPr>
        <a:xfrm>
          <a:off x="2409406" y="295158"/>
          <a:ext cx="2230760" cy="10707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165100" rIns="220350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02</a:t>
          </a:r>
        </a:p>
      </dsp:txBody>
      <dsp:txXfrm>
        <a:off x="2409406" y="295158"/>
        <a:ext cx="2230760" cy="1070765"/>
      </dsp:txXfrm>
    </dsp:sp>
    <dsp:sp modelId="{582B1025-075B-E942-B9FA-C3BBDC88B685}">
      <dsp:nvSpPr>
        <dsp:cNvPr id="0" name=""/>
        <dsp:cNvSpPr/>
      </dsp:nvSpPr>
      <dsp:spPr>
        <a:xfrm>
          <a:off x="4818627" y="295158"/>
          <a:ext cx="2230760" cy="2676912"/>
        </a:xfrm>
        <a:prstGeom prst="rect">
          <a:avLst/>
        </a:prstGeom>
        <a:solidFill>
          <a:schemeClr val="accent5">
            <a:hueOff val="-996582"/>
            <a:satOff val="279"/>
            <a:lumOff val="-4705"/>
            <a:alphaOff val="0"/>
          </a:schemeClr>
        </a:solidFill>
        <a:ln w="12700" cap="flat" cmpd="sng" algn="ctr">
          <a:solidFill>
            <a:schemeClr val="accent5">
              <a:hueOff val="-996582"/>
              <a:satOff val="279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0" rIns="22035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Handling missing values</a:t>
          </a:r>
        </a:p>
      </dsp:txBody>
      <dsp:txXfrm>
        <a:off x="4818627" y="1365923"/>
        <a:ext cx="2230760" cy="1606147"/>
      </dsp:txXfrm>
    </dsp:sp>
    <dsp:sp modelId="{4EE2D520-73C9-DA44-9598-0C1CAA027BBD}">
      <dsp:nvSpPr>
        <dsp:cNvPr id="0" name=""/>
        <dsp:cNvSpPr/>
      </dsp:nvSpPr>
      <dsp:spPr>
        <a:xfrm>
          <a:off x="4818627" y="295158"/>
          <a:ext cx="2230760" cy="10707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165100" rIns="220350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03</a:t>
          </a:r>
        </a:p>
      </dsp:txBody>
      <dsp:txXfrm>
        <a:off x="4818627" y="295158"/>
        <a:ext cx="2230760" cy="1070765"/>
      </dsp:txXfrm>
    </dsp:sp>
    <dsp:sp modelId="{5605D45C-FE4B-3D49-9164-9831BE303284}">
      <dsp:nvSpPr>
        <dsp:cNvPr id="0" name=""/>
        <dsp:cNvSpPr/>
      </dsp:nvSpPr>
      <dsp:spPr>
        <a:xfrm>
          <a:off x="7227848" y="295158"/>
          <a:ext cx="2230760" cy="2676912"/>
        </a:xfrm>
        <a:prstGeom prst="rect">
          <a:avLst/>
        </a:prstGeom>
        <a:solidFill>
          <a:schemeClr val="accent5">
            <a:hueOff val="-1494873"/>
            <a:satOff val="418"/>
            <a:lumOff val="-7058"/>
            <a:alphaOff val="0"/>
          </a:schemeClr>
        </a:solidFill>
        <a:ln w="12700" cap="flat" cmpd="sng" algn="ctr">
          <a:solidFill>
            <a:schemeClr val="accent5">
              <a:hueOff val="-1494873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0" rIns="22035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Finding and handling duplicates if any</a:t>
          </a:r>
        </a:p>
      </dsp:txBody>
      <dsp:txXfrm>
        <a:off x="7227848" y="1365923"/>
        <a:ext cx="2230760" cy="1606147"/>
      </dsp:txXfrm>
    </dsp:sp>
    <dsp:sp modelId="{2CA1F1ED-9AF7-D04C-929C-1194CE6B2499}">
      <dsp:nvSpPr>
        <dsp:cNvPr id="0" name=""/>
        <dsp:cNvSpPr/>
      </dsp:nvSpPr>
      <dsp:spPr>
        <a:xfrm>
          <a:off x="7227848" y="295158"/>
          <a:ext cx="2230760" cy="10707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50" tIns="165100" rIns="220350" bIns="16510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04</a:t>
          </a:r>
        </a:p>
      </dsp:txBody>
      <dsp:txXfrm>
        <a:off x="7227848" y="295158"/>
        <a:ext cx="2230760" cy="1070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DBBE9-4645-0C4D-841B-6502C366FFA3}">
      <dsp:nvSpPr>
        <dsp:cNvPr id="0" name=""/>
        <dsp:cNvSpPr/>
      </dsp:nvSpPr>
      <dsp:spPr>
        <a:xfrm>
          <a:off x="0" y="50570"/>
          <a:ext cx="907632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Language used: Python Jupyter Notebook</a:t>
          </a:r>
        </a:p>
      </dsp:txBody>
      <dsp:txXfrm>
        <a:off x="31613" y="82183"/>
        <a:ext cx="9013103" cy="584369"/>
      </dsp:txXfrm>
    </dsp:sp>
    <dsp:sp modelId="{ABE9A36F-E65F-9743-930D-F0436BB7CFEF}">
      <dsp:nvSpPr>
        <dsp:cNvPr id="0" name=""/>
        <dsp:cNvSpPr/>
      </dsp:nvSpPr>
      <dsp:spPr>
        <a:xfrm>
          <a:off x="0" y="775925"/>
          <a:ext cx="907632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Libraries: pandas, matplotlib, seaborn, </a:t>
          </a:r>
          <a:r>
            <a:rPr lang="en-US" sz="2700" kern="1200" dirty="0" err="1"/>
            <a:t>scikitlearn</a:t>
          </a:r>
          <a:endParaRPr lang="en-US" sz="2700" kern="1200" dirty="0"/>
        </a:p>
      </dsp:txBody>
      <dsp:txXfrm>
        <a:off x="31613" y="807538"/>
        <a:ext cx="9013103" cy="584369"/>
      </dsp:txXfrm>
    </dsp:sp>
    <dsp:sp modelId="{BE73BDE8-DC5F-1A4B-8DCD-47DFB3B8C9E0}">
      <dsp:nvSpPr>
        <dsp:cNvPr id="0" name=""/>
        <dsp:cNvSpPr/>
      </dsp:nvSpPr>
      <dsp:spPr>
        <a:xfrm>
          <a:off x="0" y="1501280"/>
          <a:ext cx="907632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Manipulation and Descriptive Statistics</a:t>
          </a:r>
        </a:p>
      </dsp:txBody>
      <dsp:txXfrm>
        <a:off x="31613" y="1532893"/>
        <a:ext cx="9013103" cy="584369"/>
      </dsp:txXfrm>
    </dsp:sp>
    <dsp:sp modelId="{39F85C7A-BB07-D548-87C4-41A817258F99}">
      <dsp:nvSpPr>
        <dsp:cNvPr id="0" name=""/>
        <dsp:cNvSpPr/>
      </dsp:nvSpPr>
      <dsp:spPr>
        <a:xfrm>
          <a:off x="0" y="2226635"/>
          <a:ext cx="907632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Visualization</a:t>
          </a:r>
        </a:p>
      </dsp:txBody>
      <dsp:txXfrm>
        <a:off x="31613" y="2258248"/>
        <a:ext cx="9013103" cy="584369"/>
      </dsp:txXfrm>
    </dsp:sp>
    <dsp:sp modelId="{FC1B2515-7B43-DC41-9BED-44F1BEEEE8A2}">
      <dsp:nvSpPr>
        <dsp:cNvPr id="0" name=""/>
        <dsp:cNvSpPr/>
      </dsp:nvSpPr>
      <dsp:spPr>
        <a:xfrm>
          <a:off x="0" y="2951990"/>
          <a:ext cx="907632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Classification Analysis for Predictions</a:t>
          </a:r>
        </a:p>
      </dsp:txBody>
      <dsp:txXfrm>
        <a:off x="31613" y="2983603"/>
        <a:ext cx="9013103" cy="584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AFB70-D16D-7843-8EDF-1411A909C262}">
      <dsp:nvSpPr>
        <dsp:cNvPr id="0" name=""/>
        <dsp:cNvSpPr/>
      </dsp:nvSpPr>
      <dsp:spPr>
        <a:xfrm>
          <a:off x="0" y="648570"/>
          <a:ext cx="2660285" cy="168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9EA27-7EE2-D446-9D18-5F905EB1E959}">
      <dsp:nvSpPr>
        <dsp:cNvPr id="0" name=""/>
        <dsp:cNvSpPr/>
      </dsp:nvSpPr>
      <dsp:spPr>
        <a:xfrm>
          <a:off x="295587" y="929378"/>
          <a:ext cx="2660285" cy="168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House prices peak between </a:t>
          </a:r>
          <a:r>
            <a:rPr lang="en-US" sz="2400" b="0" i="0" kern="1200" dirty="0"/>
            <a:t>longitudes -120 to -116 and latitudes 30 to 40</a:t>
          </a:r>
          <a:endParaRPr lang="en-US" sz="2400" kern="1200" dirty="0"/>
        </a:p>
      </dsp:txBody>
      <dsp:txXfrm>
        <a:off x="345064" y="978855"/>
        <a:ext cx="2561331" cy="1590327"/>
      </dsp:txXfrm>
    </dsp:sp>
    <dsp:sp modelId="{1A5191B9-23C1-F74D-AB9D-62CF254C1819}">
      <dsp:nvSpPr>
        <dsp:cNvPr id="0" name=""/>
        <dsp:cNvSpPr/>
      </dsp:nvSpPr>
      <dsp:spPr>
        <a:xfrm>
          <a:off x="3251460" y="648570"/>
          <a:ext cx="2660285" cy="168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06A12-19CB-8E4E-BE61-6C6D9222EC13}">
      <dsp:nvSpPr>
        <dsp:cNvPr id="0" name=""/>
        <dsp:cNvSpPr/>
      </dsp:nvSpPr>
      <dsp:spPr>
        <a:xfrm>
          <a:off x="3547047" y="929378"/>
          <a:ext cx="2660285" cy="168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Median income and median house price are correlated</a:t>
          </a:r>
        </a:p>
      </dsp:txBody>
      <dsp:txXfrm>
        <a:off x="3596524" y="978855"/>
        <a:ext cx="2561331" cy="1590327"/>
      </dsp:txXfrm>
    </dsp:sp>
    <dsp:sp modelId="{C07775EB-103E-224D-B2AA-DD9CC5441CFE}">
      <dsp:nvSpPr>
        <dsp:cNvPr id="0" name=""/>
        <dsp:cNvSpPr/>
      </dsp:nvSpPr>
      <dsp:spPr>
        <a:xfrm>
          <a:off x="6502920" y="648570"/>
          <a:ext cx="2660285" cy="168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2E0AE-38A0-3046-8B9F-C9DD06DAB7F2}">
      <dsp:nvSpPr>
        <dsp:cNvPr id="0" name=""/>
        <dsp:cNvSpPr/>
      </dsp:nvSpPr>
      <dsp:spPr>
        <a:xfrm>
          <a:off x="6798508" y="929378"/>
          <a:ext cx="2660285" cy="168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Most house sales were predicted to be within 1 hour from the ocean</a:t>
          </a:r>
        </a:p>
      </dsp:txBody>
      <dsp:txXfrm>
        <a:off x="6847985" y="978855"/>
        <a:ext cx="2561331" cy="1590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9B3B6-F2E5-EC46-917D-A767952A8138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8B051-8492-764F-B478-9CA215223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0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plots visualize how housing prices vary across different geographical locations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8B051-8492-764F-B478-9CA2152238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7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4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0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4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8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3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0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6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6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12/17/23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6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mnugent/california-housing-pri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powerunit-ju.com/wp-content/uploads/2021/04/Aurelien-Geron-Hands-On-Machine-Learning-with-Scikit-Learn-Keras-and-Tensorflow_-Concepts-Tools-and-Techniques-to-Build-Intelligent-Systems-OReilly-Media-201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uses in a village">
            <a:extLst>
              <a:ext uri="{FF2B5EF4-FFF2-40B4-BE49-F238E27FC236}">
                <a16:creationId xmlns:a16="http://schemas.microsoft.com/office/drawing/2014/main" id="{B36801BC-203C-E814-7D05-7C3D0B588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0" b="1347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4B56D-5EAA-9579-D2BC-5076A885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dirty="0"/>
              <a:t>Final Project:</a:t>
            </a:r>
            <a:br>
              <a:rPr lang="en-US" sz="4000" dirty="0"/>
            </a:br>
            <a:r>
              <a:rPr lang="en-US" sz="4000" dirty="0"/>
              <a:t>California 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933D2-121E-001E-8F35-FF1A41A55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14" y="4196605"/>
            <a:ext cx="2906973" cy="948601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/>
              <a:t>By Lucia Garrigues and Ekaterine Jorjoliani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7ACB-0064-FAB0-3620-66C0913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00" y="180318"/>
            <a:ext cx="9076329" cy="1064277"/>
          </a:xfrm>
        </p:spPr>
        <p:txBody>
          <a:bodyPr>
            <a:noAutofit/>
          </a:bodyPr>
          <a:lstStyle/>
          <a:p>
            <a:r>
              <a:rPr lang="en-US" sz="3200" dirty="0"/>
              <a:t>Find Correlation between Median House Price &amp; Predictors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02EEC1A-FCA6-BFC1-50C4-F1BA9E622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796" y="1076837"/>
            <a:ext cx="6408104" cy="52920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88FB9-CE14-CC9E-8C48-C039D85A8BB9}"/>
              </a:ext>
            </a:extLst>
          </p:cNvPr>
          <p:cNvSpPr txBox="1"/>
          <p:nvPr/>
        </p:nvSpPr>
        <p:spPr>
          <a:xfrm>
            <a:off x="719152" y="2329431"/>
            <a:ext cx="4085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red – higher positive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blue – higher negative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positive correlation with median house price – Median income</a:t>
            </a:r>
          </a:p>
        </p:txBody>
      </p:sp>
    </p:spTree>
    <p:extLst>
      <p:ext uri="{BB962C8B-B14F-4D97-AF65-F5344CB8AC3E}">
        <p14:creationId xmlns:p14="http://schemas.microsoft.com/office/powerpoint/2010/main" val="171484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79B2-E421-1D55-0774-F85E8C72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" y="104564"/>
            <a:ext cx="9076329" cy="1064277"/>
          </a:xfrm>
        </p:spPr>
        <p:txBody>
          <a:bodyPr>
            <a:normAutofit/>
          </a:bodyPr>
          <a:lstStyle/>
          <a:p>
            <a:r>
              <a:rPr lang="en-US" sz="3200" dirty="0"/>
              <a:t>Model building: Random Forest Classifier</a:t>
            </a: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963A95E-6997-40D1-5A4D-87CB13320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553" y="2427164"/>
            <a:ext cx="6096000" cy="3878633"/>
          </a:xfrm>
        </p:spPr>
      </p:pic>
      <p:pic>
        <p:nvPicPr>
          <p:cNvPr id="7" name="Picture 6" descr="A graph with blue squares&#10;&#10;Description automatically generated">
            <a:extLst>
              <a:ext uri="{FF2B5EF4-FFF2-40B4-BE49-F238E27FC236}">
                <a16:creationId xmlns:a16="http://schemas.microsoft.com/office/drawing/2014/main" id="{137C169F-3B95-EC24-15E8-AD7B91E1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7" y="1726981"/>
            <a:ext cx="5554629" cy="457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73BDE-D7AC-EA9B-9C2E-553BA3A0986F}"/>
              </a:ext>
            </a:extLst>
          </p:cNvPr>
          <p:cNvSpPr txBox="1"/>
          <p:nvPr/>
        </p:nvSpPr>
        <p:spPr>
          <a:xfrm>
            <a:off x="6166480" y="1265929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Accuracy: 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Variable: Ocean 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Prediction: &lt;1H Ocean (within 1 hour from the ocean)</a:t>
            </a:r>
          </a:p>
        </p:txBody>
      </p:sp>
    </p:spTree>
    <p:extLst>
      <p:ext uri="{BB962C8B-B14F-4D97-AF65-F5344CB8AC3E}">
        <p14:creationId xmlns:p14="http://schemas.microsoft.com/office/powerpoint/2010/main" val="25616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0CD6-BD3C-29EC-E696-0B277C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Techniques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487D647-4D37-AA51-0461-57902029A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137165"/>
              </p:ext>
            </p:extLst>
          </p:nvPr>
        </p:nvGraphicFramePr>
        <p:xfrm>
          <a:off x="966744" y="2248257"/>
          <a:ext cx="9076329" cy="365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10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EC4A5-8F38-D1A1-70B0-438F6F7C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617839"/>
            <a:ext cx="7983941" cy="119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Conclusions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D9A1118D-1C95-192E-E0D7-AD81DC19D4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394802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EF3F9-6C54-05A5-F291-E9219C8F477B}"/>
              </a:ext>
            </a:extLst>
          </p:cNvPr>
          <p:cNvSpPr txBox="1"/>
          <p:nvPr/>
        </p:nvSpPr>
        <p:spPr>
          <a:xfrm>
            <a:off x="1782982" y="5941029"/>
            <a:ext cx="862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Useful for real estate business for future planning, marketing, sales, etc.</a:t>
            </a:r>
          </a:p>
        </p:txBody>
      </p:sp>
    </p:spTree>
    <p:extLst>
      <p:ext uri="{BB962C8B-B14F-4D97-AF65-F5344CB8AC3E}">
        <p14:creationId xmlns:p14="http://schemas.microsoft.com/office/powerpoint/2010/main" val="3300551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826637B1-9F92-F17B-7673-0D566846B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964C8-F2D8-6E63-6D4A-2021911C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389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F090F-88AF-4EAD-4D8F-8C0194E3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DC6708C-849B-81A0-7FF0-E1ABB1EE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0" y="4344739"/>
            <a:ext cx="10995299" cy="1983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40DD8-C70F-C8D6-4212-65F565F5A7CC}"/>
              </a:ext>
            </a:extLst>
          </p:cNvPr>
          <p:cNvSpPr txBox="1"/>
          <p:nvPr/>
        </p:nvSpPr>
        <p:spPr>
          <a:xfrm>
            <a:off x="2173574" y="2631426"/>
            <a:ext cx="754576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https://www.kaggle.com/datasets/camnugent/california-housing-prices</a:t>
            </a:r>
            <a:endParaRPr lang="en-US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40030" indent="-24003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dataset is about </a:t>
            </a:r>
            <a:r>
              <a:rPr lang="en-US" sz="1900" dirty="0"/>
              <a:t>housing </a:t>
            </a: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prices in California </a:t>
            </a:r>
          </a:p>
          <a:p>
            <a:pPr marL="240030" indent="-240030" defTabSz="76809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10 columns and 20640 entries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10CB4-B528-9E96-29BE-6126CCA034E8}"/>
              </a:ext>
            </a:extLst>
          </p:cNvPr>
          <p:cNvSpPr txBox="1"/>
          <p:nvPr/>
        </p:nvSpPr>
        <p:spPr>
          <a:xfrm>
            <a:off x="598350" y="3891337"/>
            <a:ext cx="30742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Preview of the dataset: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6940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771BB-AF6A-C8F9-3F2E-4EA0E3A6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98" y="494118"/>
            <a:ext cx="4470832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Literature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8EF2754-B6F3-785C-82B5-F49274E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61" y="2185059"/>
            <a:ext cx="5795127" cy="3582282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0" i="1" u="none" strike="noStrike">
                <a:effectLst/>
              </a:rPr>
              <a:t>Initially featured: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b="0" i="0" u="none" strike="noStrike">
                <a:solidFill>
                  <a:srgbClr val="000000"/>
                </a:solidFill>
                <a:effectLst/>
              </a:rPr>
              <a:t>Pace, R. Kelley, and Ronald Barry. "Sparse spatial autoregressions." Statistics &amp; Probability Letters 33.3 (1997)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900" b="0" i="1" u="none" strike="noStrike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i="1" u="none" strike="noStrike">
                <a:effectLst/>
              </a:rPr>
              <a:t>Deprived from: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1" u="none" strike="noStrike">
                <a:effectLst/>
              </a:rPr>
              <a:t>Hands-On Machine learning with Scikit-Learn and TensorFlow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i="0" u="none" strike="noStrike">
                <a:effectLst/>
              </a:rPr>
              <a:t>by Aurélien Géron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Pdf Link: </a:t>
            </a:r>
            <a:r>
              <a:rPr lang="en-US" sz="1400">
                <a:hlinkClick r:id="rId2"/>
              </a:rPr>
              <a:t>https://powerunit-ju.com/wp-content/uploads/2021/04/Aurelien-Geron-Hands-On-Machine-Learning-with-Scikit-Learn-Keras-and-Tensorflow_-Concepts-Tools-and-Techniques-to-Build-Intelligent-Systems-OReilly-Media-2019.pdf</a:t>
            </a:r>
            <a:r>
              <a:rPr lang="en-US" sz="140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0" i="0" u="none" strike="noStrike" dirty="0">
              <a:effectLst/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book cover of a lizard&#10;&#10;Description automatically generated">
            <a:extLst>
              <a:ext uri="{FF2B5EF4-FFF2-40B4-BE49-F238E27FC236}">
                <a16:creationId xmlns:a16="http://schemas.microsoft.com/office/drawing/2014/main" id="{D2B8DA8D-FEA3-2C51-2DD6-E273D7D4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2751" y="713992"/>
            <a:ext cx="4140386" cy="543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6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E36AB-14DA-75AE-A4B2-A0497244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Objectives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9F008A-CD23-051B-730E-DFE07B55D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85068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635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01665-4C8E-3295-F650-C060DE77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 Preparation</a:t>
            </a:r>
          </a:p>
        </p:txBody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A1203CF-9F05-1423-8751-45FD37B63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569256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875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7E64-C015-ACCF-A47D-7CB83ABD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08" y="515526"/>
            <a:ext cx="9076329" cy="1064277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Content Placeholder 4" descr="A graph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FDB4347-3301-8AD0-EC27-891C18B19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017" y="515526"/>
            <a:ext cx="6735175" cy="5826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4CF10-933F-D9E7-E109-D204A64260BF}"/>
              </a:ext>
            </a:extLst>
          </p:cNvPr>
          <p:cNvSpPr txBox="1"/>
          <p:nvPr/>
        </p:nvSpPr>
        <p:spPr>
          <a:xfrm>
            <a:off x="533808" y="2459503"/>
            <a:ext cx="3735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See the correlation between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Darker color – higher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Darker red – higher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Darker blue – higher negative</a:t>
            </a:r>
          </a:p>
        </p:txBody>
      </p:sp>
    </p:spTree>
    <p:extLst>
      <p:ext uri="{BB962C8B-B14F-4D97-AF65-F5344CB8AC3E}">
        <p14:creationId xmlns:p14="http://schemas.microsoft.com/office/powerpoint/2010/main" val="270026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stribution of housing prices&#10;&#10;Description automatically generated">
            <a:extLst>
              <a:ext uri="{FF2B5EF4-FFF2-40B4-BE49-F238E27FC236}">
                <a16:creationId xmlns:a16="http://schemas.microsoft.com/office/drawing/2014/main" id="{F90E9459-83C3-AE1F-FDA1-677C76EEF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44" y="912704"/>
            <a:ext cx="5583640" cy="4296322"/>
          </a:xfrm>
        </p:spPr>
      </p:pic>
      <p:pic>
        <p:nvPicPr>
          <p:cNvPr id="7" name="Picture 6" descr="A diagram of a number of houses&#10;&#10;Description automatically generated with medium confidence">
            <a:extLst>
              <a:ext uri="{FF2B5EF4-FFF2-40B4-BE49-F238E27FC236}">
                <a16:creationId xmlns:a16="http://schemas.microsoft.com/office/drawing/2014/main" id="{3531F061-C8AF-CD7C-9E7C-5391F4F1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597" y="912704"/>
            <a:ext cx="5679259" cy="429632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1BFBCD6-5493-CAC1-488A-60F63B77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4" y="-87536"/>
            <a:ext cx="9076329" cy="1064277"/>
          </a:xfrm>
        </p:spPr>
        <p:txBody>
          <a:bodyPr>
            <a:normAutofit/>
          </a:bodyPr>
          <a:lstStyle/>
          <a:p>
            <a:r>
              <a:rPr lang="en-US" sz="3600" dirty="0"/>
              <a:t>Investigating Housing Prices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7B136-FD0C-4B65-CB01-E736A5DE0998}"/>
              </a:ext>
            </a:extLst>
          </p:cNvPr>
          <p:cNvSpPr txBox="1"/>
          <p:nvPr/>
        </p:nvSpPr>
        <p:spPr>
          <a:xfrm>
            <a:off x="320634" y="5552295"/>
            <a:ext cx="54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median house value is around 100000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correlation</a:t>
            </a:r>
            <a:endParaRPr lang="en-US" i="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FADB9E-6F12-A719-6C87-F300F791BEDD}"/>
              </a:ext>
            </a:extLst>
          </p:cNvPr>
          <p:cNvSpPr txBox="1"/>
          <p:nvPr/>
        </p:nvSpPr>
        <p:spPr>
          <a:xfrm>
            <a:off x="6367598" y="5552295"/>
            <a:ext cx="567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 prices are the highest of longitudes between -116 and -120, and latitude around 30-40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D734E-2ED9-FAEF-7D34-71CE0EAE7C1C}"/>
              </a:ext>
            </a:extLst>
          </p:cNvPr>
          <p:cNvSpPr txBox="1"/>
          <p:nvPr/>
        </p:nvSpPr>
        <p:spPr>
          <a:xfrm>
            <a:off x="6764977" y="330410"/>
            <a:ext cx="542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Useful for interpreting housing values across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06AB-7AFE-B7AC-6880-F01D30A2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20" y="419905"/>
            <a:ext cx="5225143" cy="106427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Investigating Housing Characteristics</a:t>
            </a:r>
          </a:p>
        </p:txBody>
      </p:sp>
      <p:pic>
        <p:nvPicPr>
          <p:cNvPr id="5" name="Content Placeholder 4" descr="A collage of different blue squares&#10;&#10;Description automatically generated with medium confidence">
            <a:extLst>
              <a:ext uri="{FF2B5EF4-FFF2-40B4-BE49-F238E27FC236}">
                <a16:creationId xmlns:a16="http://schemas.microsoft.com/office/drawing/2014/main" id="{32D93D66-34D7-1FC7-2D23-247756281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4"/>
          <a:stretch/>
        </p:blipFill>
        <p:spPr>
          <a:xfrm>
            <a:off x="5407763" y="56892"/>
            <a:ext cx="6784237" cy="3230089"/>
          </a:xfr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7DCE829A-7AEF-E023-1117-261D6AF7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63" y="3286981"/>
            <a:ext cx="6784237" cy="3571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B0205-7BC2-157A-980F-1C44EE55354F}"/>
              </a:ext>
            </a:extLst>
          </p:cNvPr>
          <p:cNvSpPr txBox="1"/>
          <p:nvPr/>
        </p:nvSpPr>
        <p:spPr>
          <a:xfrm>
            <a:off x="391885" y="2412225"/>
            <a:ext cx="4061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Positive correlation: Points sloping upwards from left to right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Negative correlation: Points sloping downwards from left to right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</a:rPr>
              <a:t>No correlation: Points scattered randomly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59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4A8D-4CDC-8EA7-79C3-ED8EFA2A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6" y="217523"/>
            <a:ext cx="7403404" cy="800049"/>
          </a:xfrm>
        </p:spPr>
        <p:txBody>
          <a:bodyPr>
            <a:noAutofit/>
          </a:bodyPr>
          <a:lstStyle/>
          <a:p>
            <a:r>
              <a:rPr lang="en-US" sz="2800" dirty="0"/>
              <a:t>Investigate Correlation between Variables and Median House Value</a:t>
            </a:r>
          </a:p>
        </p:txBody>
      </p:sp>
      <p:pic>
        <p:nvPicPr>
          <p:cNvPr id="5" name="Content Placeholder 4" descr="A graph of blue dots&#10;&#10;Description automatically generated">
            <a:extLst>
              <a:ext uri="{FF2B5EF4-FFF2-40B4-BE49-F238E27FC236}">
                <a16:creationId xmlns:a16="http://schemas.microsoft.com/office/drawing/2014/main" id="{93CB2FE0-94D0-C1BA-92DE-584E8E374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445" y="3525824"/>
            <a:ext cx="10066356" cy="3259777"/>
          </a:xfrm>
        </p:spPr>
      </p:pic>
      <p:pic>
        <p:nvPicPr>
          <p:cNvPr id="7" name="Content Placeholder 4" descr="A diagram of a relationship between median income and housing&#10;&#10;Description automatically generated">
            <a:extLst>
              <a:ext uri="{FF2B5EF4-FFF2-40B4-BE49-F238E27FC236}">
                <a16:creationId xmlns:a16="http://schemas.microsoft.com/office/drawing/2014/main" id="{3394D9B9-2F15-11C1-4629-734EF37E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37" y="72399"/>
            <a:ext cx="4406864" cy="3525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3558D-B9CC-656E-E056-A9C9D6BFB384}"/>
              </a:ext>
            </a:extLst>
          </p:cNvPr>
          <p:cNvSpPr txBox="1"/>
          <p:nvPr/>
        </p:nvSpPr>
        <p:spPr>
          <a:xfrm>
            <a:off x="558140" y="1614446"/>
            <a:ext cx="4975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Age: Not much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rooms: Unknown or non-linear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bedrooms: Unknown or non-linear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Income: Somewhat positive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2555316013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2F0F3"/>
      </a:lt2>
      <a:accent1>
        <a:srgbClr val="80AF45"/>
      </a:accent1>
      <a:accent2>
        <a:srgbClr val="A3A637"/>
      </a:accent2>
      <a:accent3>
        <a:srgbClr val="C3954D"/>
      </a:accent3>
      <a:accent4>
        <a:srgbClr val="B1523B"/>
      </a:accent4>
      <a:accent5>
        <a:srgbClr val="C34D67"/>
      </a:accent5>
      <a:accent6>
        <a:srgbClr val="B13B86"/>
      </a:accent6>
      <a:hlink>
        <a:srgbClr val="C04349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446</Words>
  <Application>Microsoft Macintosh PowerPoint</Application>
  <PresentationFormat>Widescreen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Goudy Old Style</vt:lpstr>
      <vt:lpstr>Söhne</vt:lpstr>
      <vt:lpstr>MarrakeshVTI</vt:lpstr>
      <vt:lpstr>Final Project: California Housing Prices</vt:lpstr>
      <vt:lpstr>Dataset</vt:lpstr>
      <vt:lpstr>Literature</vt:lpstr>
      <vt:lpstr>Objectives</vt:lpstr>
      <vt:lpstr>Data Preparation</vt:lpstr>
      <vt:lpstr>Visualizations</vt:lpstr>
      <vt:lpstr>Investigating Housing Prices</vt:lpstr>
      <vt:lpstr>Investigating Housing Characteristics</vt:lpstr>
      <vt:lpstr>Investigate Correlation between Variables and Median House Value</vt:lpstr>
      <vt:lpstr>Find Correlation between Median House Price &amp; Predictors</vt:lpstr>
      <vt:lpstr>Model building: Random Forest Classifier</vt:lpstr>
      <vt:lpstr>Tools &amp; Techniques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California Housing</dc:title>
  <dc:creator>Ekaterine Jorjoliani</dc:creator>
  <cp:lastModifiedBy>Ekaterine Jorjoliani</cp:lastModifiedBy>
  <cp:revision>51</cp:revision>
  <dcterms:created xsi:type="dcterms:W3CDTF">2023-12-13T22:15:09Z</dcterms:created>
  <dcterms:modified xsi:type="dcterms:W3CDTF">2023-12-17T18:38:18Z</dcterms:modified>
</cp:coreProperties>
</file>